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92" r:id="rId2"/>
    <p:sldId id="479" r:id="rId3"/>
    <p:sldId id="481" r:id="rId4"/>
    <p:sldId id="1401" r:id="rId5"/>
    <p:sldId id="482" r:id="rId6"/>
    <p:sldId id="472" r:id="rId7"/>
    <p:sldId id="477" r:id="rId8"/>
    <p:sldId id="478" r:id="rId9"/>
    <p:sldId id="474" r:id="rId10"/>
    <p:sldId id="1396" r:id="rId11"/>
    <p:sldId id="480" r:id="rId12"/>
    <p:sldId id="475" r:id="rId13"/>
    <p:sldId id="450" r:id="rId14"/>
    <p:sldId id="1384" r:id="rId15"/>
    <p:sldId id="1389" r:id="rId16"/>
    <p:sldId id="1353" r:id="rId17"/>
    <p:sldId id="1361" r:id="rId18"/>
    <p:sldId id="1362" r:id="rId19"/>
    <p:sldId id="1359" r:id="rId20"/>
    <p:sldId id="1357" r:id="rId21"/>
    <p:sldId id="411" r:id="rId22"/>
    <p:sldId id="1356" r:id="rId23"/>
    <p:sldId id="1386" r:id="rId24"/>
    <p:sldId id="257" r:id="rId25"/>
    <p:sldId id="273" r:id="rId26"/>
    <p:sldId id="1354" r:id="rId27"/>
    <p:sldId id="1383" r:id="rId28"/>
    <p:sldId id="1351" r:id="rId29"/>
    <p:sldId id="1369" r:id="rId30"/>
    <p:sldId id="1373" r:id="rId31"/>
    <p:sldId id="1374" r:id="rId32"/>
    <p:sldId id="1381" r:id="rId33"/>
    <p:sldId id="295" r:id="rId34"/>
    <p:sldId id="1418" r:id="rId35"/>
    <p:sldId id="1365" r:id="rId36"/>
    <p:sldId id="1370" r:id="rId37"/>
    <p:sldId id="1371" r:id="rId38"/>
    <p:sldId id="297" r:id="rId39"/>
    <p:sldId id="298" r:id="rId40"/>
    <p:sldId id="299" r:id="rId41"/>
    <p:sldId id="300" r:id="rId42"/>
    <p:sldId id="1414" r:id="rId43"/>
    <p:sldId id="1432" r:id="rId44"/>
    <p:sldId id="2145709736" r:id="rId45"/>
    <p:sldId id="2145709727" r:id="rId46"/>
    <p:sldId id="2145709729" r:id="rId47"/>
    <p:sldId id="2145709737" r:id="rId48"/>
    <p:sldId id="2145709738" r:id="rId49"/>
    <p:sldId id="2145709739" r:id="rId50"/>
    <p:sldId id="144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60"/>
  </p:normalViewPr>
  <p:slideViewPr>
    <p:cSldViewPr snapToGrid="0">
      <p:cViewPr varScale="1">
        <p:scale>
          <a:sx n="69" d="100"/>
          <a:sy n="69" d="100"/>
        </p:scale>
        <p:origin x="654" y="48"/>
      </p:cViewPr>
      <p:guideLst>
        <p:guide orient="horz" pos="2160"/>
        <p:guide pos="3840"/>
      </p:guideLst>
    </p:cSldViewPr>
  </p:slideViewPr>
  <p:notesTextViewPr>
    <p:cViewPr>
      <p:scale>
        <a:sx n="1" d="1"/>
        <a:sy n="1" d="1"/>
      </p:scale>
      <p:origin x="0" y="0"/>
    </p:cViewPr>
  </p:notesTextViewPr>
  <p:sorterViewPr>
    <p:cViewPr>
      <p:scale>
        <a:sx n="70" d="100"/>
        <a:sy n="70" d="100"/>
      </p:scale>
      <p:origin x="0" y="-10264"/>
    </p:cViewPr>
  </p:sorterViewPr>
  <p:notesViewPr>
    <p:cSldViewPr snapToGrid="0">
      <p:cViewPr varScale="1">
        <p:scale>
          <a:sx n="69" d="100"/>
          <a:sy n="69" d="100"/>
        </p:scale>
        <p:origin x="-28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ma Yasmeen" userId="a49fd7c6-5e1d-46e2-8eb3-bf69b384a318" providerId="ADAL" clId="{75A16E52-62E0-42F9-B090-777687F94D47}"/>
    <pc:docChg chg="modSld">
      <pc:chgData name="Nazima Yasmeen" userId="a49fd7c6-5e1d-46e2-8eb3-bf69b384a318" providerId="ADAL" clId="{75A16E52-62E0-42F9-B090-777687F94D47}" dt="2025-12-22T08:55:44.250" v="0" actId="729"/>
      <pc:docMkLst>
        <pc:docMk/>
      </pc:docMkLst>
      <pc:sldChg chg="mod modShow">
        <pc:chgData name="Nazima Yasmeen" userId="a49fd7c6-5e1d-46e2-8eb3-bf69b384a318" providerId="ADAL" clId="{75A16E52-62E0-42F9-B090-777687F94D47}" dt="2025-12-22T08:55:44.250" v="0" actId="729"/>
        <pc:sldMkLst>
          <pc:docMk/>
          <pc:sldMk cId="1242330218" sldId="2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99831-D159-4AD5-A6DC-0E4494082BD7}" type="doc">
      <dgm:prSet loTypeId="urn:microsoft.com/office/officeart/2005/8/layout/process1" loCatId="process" qsTypeId="urn:microsoft.com/office/officeart/2005/8/quickstyle/simple3" qsCatId="simple" csTypeId="urn:microsoft.com/office/officeart/2005/8/colors/colorful1#3" csCatId="colorful" phldr="1"/>
      <dgm:spPr/>
      <dgm:t>
        <a:bodyPr/>
        <a:lstStyle/>
        <a:p>
          <a:endParaRPr lang="en-US"/>
        </a:p>
      </dgm:t>
    </dgm:pt>
    <dgm:pt modelId="{82028A00-3721-4E81-A0CB-586DF5184EEF}">
      <dgm:prSet/>
      <dgm:spPr/>
      <dgm:t>
        <a:bodyPr/>
        <a:lstStyle/>
        <a:p>
          <a:pPr rtl="0"/>
          <a:r>
            <a:rPr lang="en-US" b="1" dirty="0">
              <a:latin typeface="Optima" panose="02000503060000020004" pitchFamily="2" charset="0"/>
            </a:rPr>
            <a:t>New Work Item (NWI) Ballot </a:t>
          </a:r>
          <a:br>
            <a:rPr lang="en-US" b="1" dirty="0">
              <a:latin typeface="Optima" panose="02000503060000020004" pitchFamily="2" charset="0"/>
            </a:rPr>
          </a:br>
          <a:r>
            <a:rPr lang="en-US" dirty="0">
              <a:latin typeface="Optima" panose="02000503060000020004" pitchFamily="2" charset="0"/>
            </a:rPr>
            <a:t>simple majority and at least 5 countries supporting</a:t>
          </a:r>
        </a:p>
      </dgm:t>
    </dgm:pt>
    <dgm:pt modelId="{74F1D69E-088C-4A7F-B656-DED3899B8C22}" type="parTrans" cxnId="{2FB073CF-7C6A-41FE-B804-EFCD7A3A43CA}">
      <dgm:prSet/>
      <dgm:spPr/>
      <dgm:t>
        <a:bodyPr/>
        <a:lstStyle/>
        <a:p>
          <a:endParaRPr lang="en-US">
            <a:latin typeface="Optima" panose="02000503060000020004" pitchFamily="2" charset="0"/>
          </a:endParaRPr>
        </a:p>
      </dgm:t>
    </dgm:pt>
    <dgm:pt modelId="{D20CA994-BF76-4B09-9073-C8F7D1E427C6}" type="sibTrans" cxnId="{2FB073CF-7C6A-41FE-B804-EFCD7A3A43CA}">
      <dgm:prSet/>
      <dgm:spPr/>
      <dgm:t>
        <a:bodyPr/>
        <a:lstStyle/>
        <a:p>
          <a:endParaRPr lang="en-US">
            <a:latin typeface="Optima" panose="02000503060000020004" pitchFamily="2" charset="0"/>
          </a:endParaRPr>
        </a:p>
      </dgm:t>
    </dgm:pt>
    <dgm:pt modelId="{37514EDD-90B8-4CC6-A03A-167739A7BDD2}">
      <dgm:prSet/>
      <dgm:spPr/>
      <dgm:t>
        <a:bodyPr/>
        <a:lstStyle/>
        <a:p>
          <a:pPr rtl="0"/>
          <a:r>
            <a:rPr lang="en-US" b="1" dirty="0">
              <a:latin typeface="Optima" panose="02000503060000020004" pitchFamily="2" charset="0"/>
            </a:rPr>
            <a:t>Committee Draft </a:t>
          </a:r>
          <a:br>
            <a:rPr lang="en-US" b="1" dirty="0">
              <a:latin typeface="Optima" panose="02000503060000020004" pitchFamily="2" charset="0"/>
            </a:rPr>
          </a:br>
          <a:r>
            <a:rPr lang="en-US" b="1" dirty="0">
              <a:latin typeface="Optima" panose="02000503060000020004" pitchFamily="2" charset="0"/>
            </a:rPr>
            <a:t>(CD) Ballot </a:t>
          </a:r>
          <a:br>
            <a:rPr lang="en-US" b="1" dirty="0">
              <a:latin typeface="Optima" panose="02000503060000020004" pitchFamily="2" charset="0"/>
            </a:rPr>
          </a:br>
          <a:r>
            <a:rPr lang="en-US" dirty="0">
              <a:latin typeface="Optima" panose="02000503060000020004" pitchFamily="2" charset="0"/>
            </a:rPr>
            <a:t>2/3 majority</a:t>
          </a:r>
        </a:p>
      </dgm:t>
    </dgm:pt>
    <dgm:pt modelId="{D29BF7F0-D155-41D2-AF9F-1703B4A502AF}" type="parTrans" cxnId="{DF3EBBDA-94E3-4058-9370-BCBD4655976C}">
      <dgm:prSet/>
      <dgm:spPr/>
      <dgm:t>
        <a:bodyPr/>
        <a:lstStyle/>
        <a:p>
          <a:endParaRPr lang="en-US">
            <a:latin typeface="Optima" panose="02000503060000020004" pitchFamily="2" charset="0"/>
          </a:endParaRPr>
        </a:p>
      </dgm:t>
    </dgm:pt>
    <dgm:pt modelId="{D7728A49-1924-44C4-80C3-0B629ECA4B23}" type="sibTrans" cxnId="{DF3EBBDA-94E3-4058-9370-BCBD4655976C}">
      <dgm:prSet/>
      <dgm:spPr/>
      <dgm:t>
        <a:bodyPr/>
        <a:lstStyle/>
        <a:p>
          <a:endParaRPr lang="en-US">
            <a:latin typeface="Optima" panose="02000503060000020004" pitchFamily="2" charset="0"/>
          </a:endParaRPr>
        </a:p>
      </dgm:t>
    </dgm:pt>
    <dgm:pt modelId="{6455FE7E-0E5E-497A-A831-51A148732447}">
      <dgm:prSet/>
      <dgm:spPr/>
      <dgm:t>
        <a:bodyPr/>
        <a:lstStyle/>
        <a:p>
          <a:pPr rtl="0"/>
          <a:r>
            <a:rPr lang="en-US" b="1" dirty="0">
              <a:latin typeface="Optima" panose="02000503060000020004" pitchFamily="2" charset="0"/>
            </a:rPr>
            <a:t>Draft International Standard (DIS) Ballot </a:t>
          </a:r>
          <a:br>
            <a:rPr lang="en-US" b="1" dirty="0">
              <a:latin typeface="Optima" panose="02000503060000020004" pitchFamily="2" charset="0"/>
            </a:rPr>
          </a:br>
          <a:r>
            <a:rPr lang="en-US" dirty="0">
              <a:latin typeface="Optima" panose="02000503060000020004" pitchFamily="2" charset="0"/>
            </a:rPr>
            <a:t>2/3 majority</a:t>
          </a:r>
        </a:p>
      </dgm:t>
    </dgm:pt>
    <dgm:pt modelId="{FE4ADC7F-A32E-4AE9-A330-798A79394DD7}" type="parTrans" cxnId="{4DA072C9-1A84-4D43-BD47-A299ECF7AAAF}">
      <dgm:prSet/>
      <dgm:spPr/>
      <dgm:t>
        <a:bodyPr/>
        <a:lstStyle/>
        <a:p>
          <a:endParaRPr lang="en-US">
            <a:latin typeface="Optima" panose="02000503060000020004" pitchFamily="2" charset="0"/>
          </a:endParaRPr>
        </a:p>
      </dgm:t>
    </dgm:pt>
    <dgm:pt modelId="{FE17E7CB-8163-4FF0-9DC0-55D011813353}" type="sibTrans" cxnId="{4DA072C9-1A84-4D43-BD47-A299ECF7AAAF}">
      <dgm:prSet/>
      <dgm:spPr/>
      <dgm:t>
        <a:bodyPr/>
        <a:lstStyle/>
        <a:p>
          <a:endParaRPr lang="en-US">
            <a:latin typeface="Optima" panose="02000503060000020004" pitchFamily="2" charset="0"/>
          </a:endParaRPr>
        </a:p>
      </dgm:t>
    </dgm:pt>
    <dgm:pt modelId="{F4F14F30-78B9-4E89-965D-A311AD4FE0E8}">
      <dgm:prSet/>
      <dgm:spPr/>
      <dgm:t>
        <a:bodyPr/>
        <a:lstStyle/>
        <a:p>
          <a:pPr rtl="0"/>
          <a:r>
            <a:rPr lang="en-US" b="1" dirty="0">
              <a:latin typeface="Optima" panose="02000503060000020004" pitchFamily="2" charset="0"/>
            </a:rPr>
            <a:t>Final Draft International Standards (FDIS)Ballot </a:t>
          </a:r>
          <a:br>
            <a:rPr lang="en-US" b="1" dirty="0">
              <a:latin typeface="Optima" panose="02000503060000020004" pitchFamily="2" charset="0"/>
            </a:rPr>
          </a:br>
          <a:r>
            <a:rPr lang="en-US" dirty="0">
              <a:latin typeface="Optima" panose="02000503060000020004" pitchFamily="2" charset="0"/>
            </a:rPr>
            <a:t>2/3 majority</a:t>
          </a:r>
          <a:endParaRPr lang="en-US" b="1" dirty="0">
            <a:latin typeface="Optima" panose="02000503060000020004" pitchFamily="2" charset="0"/>
          </a:endParaRPr>
        </a:p>
      </dgm:t>
    </dgm:pt>
    <dgm:pt modelId="{0A022BF7-4EB8-460E-B96A-4B459ED38335}" type="parTrans" cxnId="{DC1300DA-4D11-4A5A-88EF-061C9C723A4E}">
      <dgm:prSet/>
      <dgm:spPr/>
      <dgm:t>
        <a:bodyPr/>
        <a:lstStyle/>
        <a:p>
          <a:endParaRPr lang="en-US">
            <a:latin typeface="Optima" panose="02000503060000020004" pitchFamily="2" charset="0"/>
          </a:endParaRPr>
        </a:p>
      </dgm:t>
    </dgm:pt>
    <dgm:pt modelId="{3761840F-F7C3-491B-BAE2-AD3447AC5A8F}" type="sibTrans" cxnId="{DC1300DA-4D11-4A5A-88EF-061C9C723A4E}">
      <dgm:prSet/>
      <dgm:spPr/>
      <dgm:t>
        <a:bodyPr/>
        <a:lstStyle/>
        <a:p>
          <a:endParaRPr lang="en-US">
            <a:latin typeface="Optima" panose="02000503060000020004" pitchFamily="2" charset="0"/>
          </a:endParaRPr>
        </a:p>
      </dgm:t>
    </dgm:pt>
    <dgm:pt modelId="{391C80B3-D9E4-4431-9C0E-53E82C4A2811}">
      <dgm:prSet/>
      <dgm:spPr/>
      <dgm:t>
        <a:bodyPr/>
        <a:lstStyle/>
        <a:p>
          <a:pPr rtl="0"/>
          <a:r>
            <a:rPr lang="en-US" b="1" dirty="0">
              <a:latin typeface="Optima" panose="02000503060000020004" pitchFamily="2" charset="0"/>
            </a:rPr>
            <a:t>International Standard (IS)</a:t>
          </a:r>
          <a:endParaRPr lang="en-GB" b="1" dirty="0">
            <a:latin typeface="Optima" panose="02000503060000020004" pitchFamily="2" charset="0"/>
          </a:endParaRPr>
        </a:p>
      </dgm:t>
    </dgm:pt>
    <dgm:pt modelId="{7CD70923-63D9-4C95-8B43-818FE6AA79F7}" type="parTrans" cxnId="{3068C61E-2A3D-429E-AEF4-F40899779B5A}">
      <dgm:prSet/>
      <dgm:spPr/>
      <dgm:t>
        <a:bodyPr/>
        <a:lstStyle/>
        <a:p>
          <a:endParaRPr lang="en-US">
            <a:latin typeface="Optima" panose="02000503060000020004" pitchFamily="2" charset="0"/>
          </a:endParaRPr>
        </a:p>
      </dgm:t>
    </dgm:pt>
    <dgm:pt modelId="{25E4C003-7970-453E-A2B3-CB520B727673}" type="sibTrans" cxnId="{3068C61E-2A3D-429E-AEF4-F40899779B5A}">
      <dgm:prSet/>
      <dgm:spPr/>
      <dgm:t>
        <a:bodyPr/>
        <a:lstStyle/>
        <a:p>
          <a:endParaRPr lang="en-US">
            <a:latin typeface="Optima" panose="02000503060000020004" pitchFamily="2" charset="0"/>
          </a:endParaRPr>
        </a:p>
      </dgm:t>
    </dgm:pt>
    <dgm:pt modelId="{309BF89D-14DD-463D-B714-46162C9D43C8}" type="pres">
      <dgm:prSet presAssocID="{6EF99831-D159-4AD5-A6DC-0E4494082BD7}" presName="Name0" presStyleCnt="0">
        <dgm:presLayoutVars>
          <dgm:dir/>
          <dgm:resizeHandles val="exact"/>
        </dgm:presLayoutVars>
      </dgm:prSet>
      <dgm:spPr/>
    </dgm:pt>
    <dgm:pt modelId="{E2094C5D-83B8-4256-A27B-970671B62FE0}" type="pres">
      <dgm:prSet presAssocID="{82028A00-3721-4E81-A0CB-586DF5184EEF}" presName="node" presStyleLbl="node1" presStyleIdx="0" presStyleCnt="5">
        <dgm:presLayoutVars>
          <dgm:bulletEnabled val="1"/>
        </dgm:presLayoutVars>
      </dgm:prSet>
      <dgm:spPr/>
    </dgm:pt>
    <dgm:pt modelId="{758DDA9C-0881-4584-8A8E-6A29CC31B93E}" type="pres">
      <dgm:prSet presAssocID="{D20CA994-BF76-4B09-9073-C8F7D1E427C6}" presName="sibTrans" presStyleLbl="sibTrans2D1" presStyleIdx="0" presStyleCnt="4"/>
      <dgm:spPr/>
    </dgm:pt>
    <dgm:pt modelId="{810D1E33-3519-4AF9-A82A-15C878D43221}" type="pres">
      <dgm:prSet presAssocID="{D20CA994-BF76-4B09-9073-C8F7D1E427C6}" presName="connectorText" presStyleLbl="sibTrans2D1" presStyleIdx="0" presStyleCnt="4"/>
      <dgm:spPr/>
    </dgm:pt>
    <dgm:pt modelId="{DA1FCAA8-854D-4226-BD82-10E85D6FA1BF}" type="pres">
      <dgm:prSet presAssocID="{37514EDD-90B8-4CC6-A03A-167739A7BDD2}" presName="node" presStyleLbl="node1" presStyleIdx="1" presStyleCnt="5">
        <dgm:presLayoutVars>
          <dgm:bulletEnabled val="1"/>
        </dgm:presLayoutVars>
      </dgm:prSet>
      <dgm:spPr/>
    </dgm:pt>
    <dgm:pt modelId="{EE4C1948-6EA2-4950-8EA7-CB3F3A2646A6}" type="pres">
      <dgm:prSet presAssocID="{D7728A49-1924-44C4-80C3-0B629ECA4B23}" presName="sibTrans" presStyleLbl="sibTrans2D1" presStyleIdx="1" presStyleCnt="4"/>
      <dgm:spPr/>
    </dgm:pt>
    <dgm:pt modelId="{26F53134-3591-4C80-83F0-9CC3DF2C2518}" type="pres">
      <dgm:prSet presAssocID="{D7728A49-1924-44C4-80C3-0B629ECA4B23}" presName="connectorText" presStyleLbl="sibTrans2D1" presStyleIdx="1" presStyleCnt="4"/>
      <dgm:spPr/>
    </dgm:pt>
    <dgm:pt modelId="{604B9D03-0AFA-4CFE-BB59-17C42938ED0C}" type="pres">
      <dgm:prSet presAssocID="{6455FE7E-0E5E-497A-A831-51A148732447}" presName="node" presStyleLbl="node1" presStyleIdx="2" presStyleCnt="5">
        <dgm:presLayoutVars>
          <dgm:bulletEnabled val="1"/>
        </dgm:presLayoutVars>
      </dgm:prSet>
      <dgm:spPr/>
    </dgm:pt>
    <dgm:pt modelId="{C50950F2-688D-48AC-B51C-5D303D640FE6}" type="pres">
      <dgm:prSet presAssocID="{FE17E7CB-8163-4FF0-9DC0-55D011813353}" presName="sibTrans" presStyleLbl="sibTrans2D1" presStyleIdx="2" presStyleCnt="4"/>
      <dgm:spPr/>
    </dgm:pt>
    <dgm:pt modelId="{98978F97-8A3A-4A67-AF1F-2B218BA0BD70}" type="pres">
      <dgm:prSet presAssocID="{FE17E7CB-8163-4FF0-9DC0-55D011813353}" presName="connectorText" presStyleLbl="sibTrans2D1" presStyleIdx="2" presStyleCnt="4"/>
      <dgm:spPr/>
    </dgm:pt>
    <dgm:pt modelId="{924E5D68-55CF-4579-AEFA-1C00FE9C5678}" type="pres">
      <dgm:prSet presAssocID="{F4F14F30-78B9-4E89-965D-A311AD4FE0E8}" presName="node" presStyleLbl="node1" presStyleIdx="3" presStyleCnt="5">
        <dgm:presLayoutVars>
          <dgm:bulletEnabled val="1"/>
        </dgm:presLayoutVars>
      </dgm:prSet>
      <dgm:spPr/>
    </dgm:pt>
    <dgm:pt modelId="{82D77302-FEA0-4EEA-9DD8-2B870C2BC7FF}" type="pres">
      <dgm:prSet presAssocID="{3761840F-F7C3-491B-BAE2-AD3447AC5A8F}" presName="sibTrans" presStyleLbl="sibTrans2D1" presStyleIdx="3" presStyleCnt="4"/>
      <dgm:spPr/>
    </dgm:pt>
    <dgm:pt modelId="{36B5074F-FD9A-49A9-AF45-D96C5A8EF950}" type="pres">
      <dgm:prSet presAssocID="{3761840F-F7C3-491B-BAE2-AD3447AC5A8F}" presName="connectorText" presStyleLbl="sibTrans2D1" presStyleIdx="3" presStyleCnt="4"/>
      <dgm:spPr/>
    </dgm:pt>
    <dgm:pt modelId="{8F9D1282-589E-429C-A397-C37604F659C6}" type="pres">
      <dgm:prSet presAssocID="{391C80B3-D9E4-4431-9C0E-53E82C4A2811}" presName="node" presStyleLbl="node1" presStyleIdx="4" presStyleCnt="5">
        <dgm:presLayoutVars>
          <dgm:bulletEnabled val="1"/>
        </dgm:presLayoutVars>
      </dgm:prSet>
      <dgm:spPr/>
    </dgm:pt>
  </dgm:ptLst>
  <dgm:cxnLst>
    <dgm:cxn modelId="{3068C61E-2A3D-429E-AEF4-F40899779B5A}" srcId="{6EF99831-D159-4AD5-A6DC-0E4494082BD7}" destId="{391C80B3-D9E4-4431-9C0E-53E82C4A2811}" srcOrd="4" destOrd="0" parTransId="{7CD70923-63D9-4C95-8B43-818FE6AA79F7}" sibTransId="{25E4C003-7970-453E-A2B3-CB520B727673}"/>
    <dgm:cxn modelId="{8E6F7231-03AD-4F53-8A4B-9DB5F78446AC}" type="presOf" srcId="{D7728A49-1924-44C4-80C3-0B629ECA4B23}" destId="{26F53134-3591-4C80-83F0-9CC3DF2C2518}" srcOrd="1" destOrd="0" presId="urn:microsoft.com/office/officeart/2005/8/layout/process1"/>
    <dgm:cxn modelId="{362E8142-3D58-4B1F-AFF3-1118477F4A2E}" type="presOf" srcId="{6EF99831-D159-4AD5-A6DC-0E4494082BD7}" destId="{309BF89D-14DD-463D-B714-46162C9D43C8}" srcOrd="0" destOrd="0" presId="urn:microsoft.com/office/officeart/2005/8/layout/process1"/>
    <dgm:cxn modelId="{B8448365-E19F-4D35-B02A-8C8D76F4D7FC}" type="presOf" srcId="{D7728A49-1924-44C4-80C3-0B629ECA4B23}" destId="{EE4C1948-6EA2-4950-8EA7-CB3F3A2646A6}" srcOrd="0" destOrd="0" presId="urn:microsoft.com/office/officeart/2005/8/layout/process1"/>
    <dgm:cxn modelId="{4AFA0746-B0F8-4849-A981-4037190475B1}" type="presOf" srcId="{FE17E7CB-8163-4FF0-9DC0-55D011813353}" destId="{98978F97-8A3A-4A67-AF1F-2B218BA0BD70}" srcOrd="1" destOrd="0" presId="urn:microsoft.com/office/officeart/2005/8/layout/process1"/>
    <dgm:cxn modelId="{BED6C546-D1B8-4E12-8D0E-26665E6661A7}" type="presOf" srcId="{82028A00-3721-4E81-A0CB-586DF5184EEF}" destId="{E2094C5D-83B8-4256-A27B-970671B62FE0}" srcOrd="0" destOrd="0" presId="urn:microsoft.com/office/officeart/2005/8/layout/process1"/>
    <dgm:cxn modelId="{07A47A4E-73E6-4141-94BB-0826C7C48B5E}" type="presOf" srcId="{37514EDD-90B8-4CC6-A03A-167739A7BDD2}" destId="{DA1FCAA8-854D-4226-BD82-10E85D6FA1BF}" srcOrd="0" destOrd="0" presId="urn:microsoft.com/office/officeart/2005/8/layout/process1"/>
    <dgm:cxn modelId="{C4130780-D141-451B-8D05-9648078A9FFC}" type="presOf" srcId="{D20CA994-BF76-4B09-9073-C8F7D1E427C6}" destId="{810D1E33-3519-4AF9-A82A-15C878D43221}" srcOrd="1" destOrd="0" presId="urn:microsoft.com/office/officeart/2005/8/layout/process1"/>
    <dgm:cxn modelId="{097D9883-3C71-4E18-924A-BE7B71849CB4}" type="presOf" srcId="{D20CA994-BF76-4B09-9073-C8F7D1E427C6}" destId="{758DDA9C-0881-4584-8A8E-6A29CC31B93E}" srcOrd="0" destOrd="0" presId="urn:microsoft.com/office/officeart/2005/8/layout/process1"/>
    <dgm:cxn modelId="{0EDC6586-4E79-4632-AA83-8AA964171011}" type="presOf" srcId="{3761840F-F7C3-491B-BAE2-AD3447AC5A8F}" destId="{36B5074F-FD9A-49A9-AF45-D96C5A8EF950}" srcOrd="1" destOrd="0" presId="urn:microsoft.com/office/officeart/2005/8/layout/process1"/>
    <dgm:cxn modelId="{EFC576C2-6F84-4F63-9AEC-1D2509492E49}" type="presOf" srcId="{FE17E7CB-8163-4FF0-9DC0-55D011813353}" destId="{C50950F2-688D-48AC-B51C-5D303D640FE6}" srcOrd="0" destOrd="0" presId="urn:microsoft.com/office/officeart/2005/8/layout/process1"/>
    <dgm:cxn modelId="{4DA072C9-1A84-4D43-BD47-A299ECF7AAAF}" srcId="{6EF99831-D159-4AD5-A6DC-0E4494082BD7}" destId="{6455FE7E-0E5E-497A-A831-51A148732447}" srcOrd="2" destOrd="0" parTransId="{FE4ADC7F-A32E-4AE9-A330-798A79394DD7}" sibTransId="{FE17E7CB-8163-4FF0-9DC0-55D011813353}"/>
    <dgm:cxn modelId="{2FB073CF-7C6A-41FE-B804-EFCD7A3A43CA}" srcId="{6EF99831-D159-4AD5-A6DC-0E4494082BD7}" destId="{82028A00-3721-4E81-A0CB-586DF5184EEF}" srcOrd="0" destOrd="0" parTransId="{74F1D69E-088C-4A7F-B656-DED3899B8C22}" sibTransId="{D20CA994-BF76-4B09-9073-C8F7D1E427C6}"/>
    <dgm:cxn modelId="{9012CBD3-02FA-4336-B99E-08E395A4B14E}" type="presOf" srcId="{3761840F-F7C3-491B-BAE2-AD3447AC5A8F}" destId="{82D77302-FEA0-4EEA-9DD8-2B870C2BC7FF}" srcOrd="0" destOrd="0" presId="urn:microsoft.com/office/officeart/2005/8/layout/process1"/>
    <dgm:cxn modelId="{7E3013D6-3FB5-45A2-B86D-D915F0099DEE}" type="presOf" srcId="{F4F14F30-78B9-4E89-965D-A311AD4FE0E8}" destId="{924E5D68-55CF-4579-AEFA-1C00FE9C5678}" srcOrd="0" destOrd="0" presId="urn:microsoft.com/office/officeart/2005/8/layout/process1"/>
    <dgm:cxn modelId="{DC1300DA-4D11-4A5A-88EF-061C9C723A4E}" srcId="{6EF99831-D159-4AD5-A6DC-0E4494082BD7}" destId="{F4F14F30-78B9-4E89-965D-A311AD4FE0E8}" srcOrd="3" destOrd="0" parTransId="{0A022BF7-4EB8-460E-B96A-4B459ED38335}" sibTransId="{3761840F-F7C3-491B-BAE2-AD3447AC5A8F}"/>
    <dgm:cxn modelId="{A1892EDA-80D8-4E95-9064-6A059D14E9A9}" type="presOf" srcId="{391C80B3-D9E4-4431-9C0E-53E82C4A2811}" destId="{8F9D1282-589E-429C-A397-C37604F659C6}" srcOrd="0" destOrd="0" presId="urn:microsoft.com/office/officeart/2005/8/layout/process1"/>
    <dgm:cxn modelId="{DF3EBBDA-94E3-4058-9370-BCBD4655976C}" srcId="{6EF99831-D159-4AD5-A6DC-0E4494082BD7}" destId="{37514EDD-90B8-4CC6-A03A-167739A7BDD2}" srcOrd="1" destOrd="0" parTransId="{D29BF7F0-D155-41D2-AF9F-1703B4A502AF}" sibTransId="{D7728A49-1924-44C4-80C3-0B629ECA4B23}"/>
    <dgm:cxn modelId="{762260FD-8401-47C1-B8CD-81B2C5DCBE7B}" type="presOf" srcId="{6455FE7E-0E5E-497A-A831-51A148732447}" destId="{604B9D03-0AFA-4CFE-BB59-17C42938ED0C}" srcOrd="0" destOrd="0" presId="urn:microsoft.com/office/officeart/2005/8/layout/process1"/>
    <dgm:cxn modelId="{1B302DE0-C356-4013-81B1-24FA4823A6D6}" type="presParOf" srcId="{309BF89D-14DD-463D-B714-46162C9D43C8}" destId="{E2094C5D-83B8-4256-A27B-970671B62FE0}" srcOrd="0" destOrd="0" presId="urn:microsoft.com/office/officeart/2005/8/layout/process1"/>
    <dgm:cxn modelId="{769BB47B-3EBF-4355-9D68-53638D23E9EB}" type="presParOf" srcId="{309BF89D-14DD-463D-B714-46162C9D43C8}" destId="{758DDA9C-0881-4584-8A8E-6A29CC31B93E}" srcOrd="1" destOrd="0" presId="urn:microsoft.com/office/officeart/2005/8/layout/process1"/>
    <dgm:cxn modelId="{C242CBE2-96AB-48D2-A352-C562591D23F2}" type="presParOf" srcId="{758DDA9C-0881-4584-8A8E-6A29CC31B93E}" destId="{810D1E33-3519-4AF9-A82A-15C878D43221}" srcOrd="0" destOrd="0" presId="urn:microsoft.com/office/officeart/2005/8/layout/process1"/>
    <dgm:cxn modelId="{CC7C4BBB-C098-4EA8-8B97-4FD1008E6B47}" type="presParOf" srcId="{309BF89D-14DD-463D-B714-46162C9D43C8}" destId="{DA1FCAA8-854D-4226-BD82-10E85D6FA1BF}" srcOrd="2" destOrd="0" presId="urn:microsoft.com/office/officeart/2005/8/layout/process1"/>
    <dgm:cxn modelId="{4151BE31-11DC-4BEA-8E62-1A5056C894A8}" type="presParOf" srcId="{309BF89D-14DD-463D-B714-46162C9D43C8}" destId="{EE4C1948-6EA2-4950-8EA7-CB3F3A2646A6}" srcOrd="3" destOrd="0" presId="urn:microsoft.com/office/officeart/2005/8/layout/process1"/>
    <dgm:cxn modelId="{7EE3C65B-E21D-4E3A-8539-C3A4125051C1}" type="presParOf" srcId="{EE4C1948-6EA2-4950-8EA7-CB3F3A2646A6}" destId="{26F53134-3591-4C80-83F0-9CC3DF2C2518}" srcOrd="0" destOrd="0" presId="urn:microsoft.com/office/officeart/2005/8/layout/process1"/>
    <dgm:cxn modelId="{8A655816-2D8C-41E3-A205-13F2090F8385}" type="presParOf" srcId="{309BF89D-14DD-463D-B714-46162C9D43C8}" destId="{604B9D03-0AFA-4CFE-BB59-17C42938ED0C}" srcOrd="4" destOrd="0" presId="urn:microsoft.com/office/officeart/2005/8/layout/process1"/>
    <dgm:cxn modelId="{E8EB51BF-1796-4303-B488-03C61031551E}" type="presParOf" srcId="{309BF89D-14DD-463D-B714-46162C9D43C8}" destId="{C50950F2-688D-48AC-B51C-5D303D640FE6}" srcOrd="5" destOrd="0" presId="urn:microsoft.com/office/officeart/2005/8/layout/process1"/>
    <dgm:cxn modelId="{99D0BC6B-5BD9-4ECC-80C2-647FEB57990D}" type="presParOf" srcId="{C50950F2-688D-48AC-B51C-5D303D640FE6}" destId="{98978F97-8A3A-4A67-AF1F-2B218BA0BD70}" srcOrd="0" destOrd="0" presId="urn:microsoft.com/office/officeart/2005/8/layout/process1"/>
    <dgm:cxn modelId="{D494E7D4-0D1E-474B-9DD6-A4B6FE9D9CF2}" type="presParOf" srcId="{309BF89D-14DD-463D-B714-46162C9D43C8}" destId="{924E5D68-55CF-4579-AEFA-1C00FE9C5678}" srcOrd="6" destOrd="0" presId="urn:microsoft.com/office/officeart/2005/8/layout/process1"/>
    <dgm:cxn modelId="{6DD07D49-78BF-459E-8873-95C8DB21F172}" type="presParOf" srcId="{309BF89D-14DD-463D-B714-46162C9D43C8}" destId="{82D77302-FEA0-4EEA-9DD8-2B870C2BC7FF}" srcOrd="7" destOrd="0" presId="urn:microsoft.com/office/officeart/2005/8/layout/process1"/>
    <dgm:cxn modelId="{F0CEE090-5420-4ECA-890A-FDB5E739D1F8}" type="presParOf" srcId="{82D77302-FEA0-4EEA-9DD8-2B870C2BC7FF}" destId="{36B5074F-FD9A-49A9-AF45-D96C5A8EF950}" srcOrd="0" destOrd="0" presId="urn:microsoft.com/office/officeart/2005/8/layout/process1"/>
    <dgm:cxn modelId="{B41E3F8B-A20B-427C-AC48-53456A7ECE09}" type="presParOf" srcId="{309BF89D-14DD-463D-B714-46162C9D43C8}" destId="{8F9D1282-589E-429C-A397-C37604F659C6}"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15064-A044-4FDC-B0F5-10F37E3D5CFE}"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US"/>
        </a:p>
      </dgm:t>
    </dgm:pt>
    <dgm:pt modelId="{560B6C87-CCEB-4C3E-8E00-4F404EF4A07E}">
      <dgm:prSet phldrT="[Text]" custT="1">
        <dgm:style>
          <a:lnRef idx="1">
            <a:schemeClr val="accent5"/>
          </a:lnRef>
          <a:fillRef idx="3">
            <a:schemeClr val="accent5"/>
          </a:fillRef>
          <a:effectRef idx="2">
            <a:schemeClr val="accent5"/>
          </a:effectRef>
          <a:fontRef idx="minor">
            <a:schemeClr val="lt1"/>
          </a:fontRef>
        </dgm:style>
      </dgm:prSet>
      <dgm:spPr>
        <a:xfrm>
          <a:off x="0" y="1682"/>
          <a:ext cx="3236976" cy="735708"/>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1" u="none" dirty="0">
              <a:solidFill>
                <a:schemeClr val="tx1"/>
              </a:solidFill>
              <a:latin typeface="Optima"/>
              <a:ea typeface="Tahoma" pitchFamily="34" charset="0"/>
              <a:cs typeface="Optima"/>
            </a:rPr>
            <a:t>Data Portability</a:t>
          </a:r>
        </a:p>
        <a:p>
          <a:r>
            <a:rPr lang="en-GB" sz="1300" dirty="0">
              <a:solidFill>
                <a:schemeClr val="tx1"/>
              </a:solidFill>
              <a:latin typeface="Optima"/>
              <a:ea typeface="Tahoma" pitchFamily="34" charset="0"/>
              <a:cs typeface="Optima"/>
            </a:rPr>
            <a:t>ISO 8000</a:t>
          </a:r>
          <a:endParaRPr lang="en-US" sz="1300" dirty="0">
            <a:solidFill>
              <a:schemeClr val="tx1"/>
            </a:solidFill>
            <a:latin typeface="Optima"/>
            <a:ea typeface="Tahoma" pitchFamily="34" charset="0"/>
            <a:cs typeface="Optima"/>
          </a:endParaRPr>
        </a:p>
      </dgm:t>
    </dgm:pt>
    <dgm:pt modelId="{816BE4AB-CB15-488B-BC69-C16C08CCE0DA}" type="parTrans" cxnId="{F9993109-FBD2-45A4-B98C-5795A09B6C96}">
      <dgm:prSet/>
      <dgm:spPr/>
      <dgm:t>
        <a:bodyPr/>
        <a:lstStyle/>
        <a:p>
          <a:endParaRPr lang="en-US" sz="1300">
            <a:solidFill>
              <a:schemeClr val="tx1"/>
            </a:solidFill>
            <a:latin typeface="Optima"/>
            <a:cs typeface="Optima"/>
          </a:endParaRPr>
        </a:p>
      </dgm:t>
    </dgm:pt>
    <dgm:pt modelId="{DED0FC78-60BE-4F52-BF97-4A0EA204FC7A}" type="sibTrans" cxnId="{F9993109-FBD2-45A4-B98C-5795A09B6C96}">
      <dgm:prSet/>
      <dgm:spPr/>
      <dgm:t>
        <a:bodyPr/>
        <a:lstStyle/>
        <a:p>
          <a:endParaRPr lang="en-US" sz="1300">
            <a:solidFill>
              <a:schemeClr val="tx1"/>
            </a:solidFill>
            <a:latin typeface="Optima"/>
            <a:cs typeface="Optima"/>
          </a:endParaRPr>
        </a:p>
      </dgm:t>
    </dgm:pt>
    <dgm:pt modelId="{E2EC73E1-F881-4FBC-8D30-196BB231881A}">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0">
              <a:solidFill>
                <a:schemeClr val="tx1"/>
              </a:solidFill>
              <a:latin typeface="Optima"/>
              <a:ea typeface="Tahoma" pitchFamily="34" charset="0"/>
              <a:cs typeface="Optima"/>
            </a:rPr>
            <a:t>Data Portability</a:t>
          </a:r>
          <a:endParaRPr lang="en-US" sz="1300" b="0" dirty="0">
            <a:solidFill>
              <a:schemeClr val="tx1"/>
            </a:solidFill>
            <a:latin typeface="Optima"/>
            <a:ea typeface="Tahoma" pitchFamily="34" charset="0"/>
            <a:cs typeface="Optima"/>
          </a:endParaRPr>
        </a:p>
      </dgm:t>
    </dgm:pt>
    <dgm:pt modelId="{D33AE577-622B-4780-8E4D-3F8773BC32FE}" type="parTrans" cxnId="{DAC4A29C-7284-4B32-AFF0-35B436795777}">
      <dgm:prSet/>
      <dgm:spPr/>
      <dgm:t>
        <a:bodyPr/>
        <a:lstStyle/>
        <a:p>
          <a:endParaRPr lang="en-US" sz="1300">
            <a:solidFill>
              <a:schemeClr val="tx1"/>
            </a:solidFill>
            <a:latin typeface="Optima"/>
            <a:cs typeface="Optima"/>
          </a:endParaRPr>
        </a:p>
      </dgm:t>
    </dgm:pt>
    <dgm:pt modelId="{9A6FE4D9-DF5F-4961-A97E-1D44849FA2EA}" type="sibTrans" cxnId="{DAC4A29C-7284-4B32-AFF0-35B436795777}">
      <dgm:prSet/>
      <dgm:spPr/>
      <dgm:t>
        <a:bodyPr/>
        <a:lstStyle/>
        <a:p>
          <a:endParaRPr lang="en-US" sz="1300">
            <a:solidFill>
              <a:schemeClr val="tx1"/>
            </a:solidFill>
            <a:latin typeface="Optima"/>
            <a:cs typeface="Optima"/>
          </a:endParaRPr>
        </a:p>
      </dgm:t>
    </dgm:pt>
    <dgm:pt modelId="{0628182E-4B4D-4453-A6FA-47F70C2711D6}">
      <dgm:prSet phldrT="[Text]" custT="1">
        <dgm:style>
          <a:lnRef idx="1">
            <a:schemeClr val="accent2"/>
          </a:lnRef>
          <a:fillRef idx="3">
            <a:schemeClr val="accent2"/>
          </a:fillRef>
          <a:effectRef idx="2">
            <a:schemeClr val="accent2"/>
          </a:effectRef>
          <a:fontRef idx="minor">
            <a:schemeClr val="lt1"/>
          </a:fontRef>
        </dgm:style>
      </dgm:prSet>
      <dgm:spPr>
        <a:xfrm>
          <a:off x="0" y="774176"/>
          <a:ext cx="3236976" cy="735708"/>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1" u="none">
              <a:solidFill>
                <a:schemeClr val="tx1"/>
              </a:solidFill>
              <a:latin typeface="Optima"/>
              <a:ea typeface="Tahoma" pitchFamily="34" charset="0"/>
              <a:cs typeface="Optima"/>
            </a:rPr>
            <a:t>Data Requirement</a:t>
          </a:r>
        </a:p>
        <a:p>
          <a:r>
            <a:rPr lang="en-GB" sz="1300">
              <a:solidFill>
                <a:schemeClr val="tx1"/>
              </a:solidFill>
              <a:latin typeface="Optima"/>
              <a:ea typeface="Tahoma" pitchFamily="34" charset="0"/>
              <a:cs typeface="Optima"/>
            </a:rPr>
            <a:t>ISO 8000-110</a:t>
          </a:r>
          <a:endParaRPr lang="en-US" sz="1300" dirty="0">
            <a:solidFill>
              <a:schemeClr val="tx1"/>
            </a:solidFill>
            <a:latin typeface="Optima"/>
            <a:ea typeface="Tahoma" pitchFamily="34" charset="0"/>
            <a:cs typeface="Optima"/>
          </a:endParaRPr>
        </a:p>
      </dgm:t>
    </dgm:pt>
    <dgm:pt modelId="{3B10F461-FCE9-4578-8B33-7C6A8BDFE2A3}" type="parTrans" cxnId="{75ADA800-00AA-4282-A7CF-97EB64DA3AC0}">
      <dgm:prSet/>
      <dgm:spPr/>
      <dgm:t>
        <a:bodyPr/>
        <a:lstStyle/>
        <a:p>
          <a:endParaRPr lang="en-US" sz="1300">
            <a:solidFill>
              <a:schemeClr val="tx1"/>
            </a:solidFill>
            <a:latin typeface="Optima"/>
            <a:cs typeface="Optima"/>
          </a:endParaRPr>
        </a:p>
      </dgm:t>
    </dgm:pt>
    <dgm:pt modelId="{058F9F72-8693-4DA2-BE72-695FD72B4C02}" type="sibTrans" cxnId="{75ADA800-00AA-4282-A7CF-97EB64DA3AC0}">
      <dgm:prSet/>
      <dgm:spPr/>
      <dgm:t>
        <a:bodyPr/>
        <a:lstStyle/>
        <a:p>
          <a:endParaRPr lang="en-US" sz="1300">
            <a:solidFill>
              <a:schemeClr val="tx1"/>
            </a:solidFill>
            <a:latin typeface="Optima"/>
            <a:cs typeface="Optima"/>
          </a:endParaRPr>
        </a:p>
      </dgm:t>
    </dgm:pt>
    <dgm:pt modelId="{FB2D2982-D7E0-41BF-9CF2-E63180E108FC}">
      <dgm:prSet phldrT="[Tex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algn="l"/>
          <a:r>
            <a:rPr lang="en-US" sz="1300">
              <a:solidFill>
                <a:schemeClr val="tx1"/>
              </a:solidFill>
              <a:latin typeface="Optima"/>
              <a:ea typeface="Tahoma" pitchFamily="34" charset="0"/>
              <a:cs typeface="Optima"/>
            </a:rPr>
            <a:t>Class/Concept Definition, unique identifier</a:t>
          </a:r>
          <a:endParaRPr lang="en-US" sz="1300" dirty="0">
            <a:solidFill>
              <a:schemeClr val="tx1"/>
            </a:solidFill>
            <a:latin typeface="Optima"/>
            <a:ea typeface="Tahoma" pitchFamily="34" charset="0"/>
            <a:cs typeface="Optima"/>
          </a:endParaRPr>
        </a:p>
      </dgm:t>
    </dgm:pt>
    <dgm:pt modelId="{F2CCE327-03B3-466E-AD06-7253325F953D}" type="parTrans" cxnId="{DFE6505B-5AF3-4652-B669-547CBE4D6C40}">
      <dgm:prSet/>
      <dgm:spPr/>
      <dgm:t>
        <a:bodyPr/>
        <a:lstStyle/>
        <a:p>
          <a:endParaRPr lang="en-US" sz="1300">
            <a:solidFill>
              <a:schemeClr val="tx1"/>
            </a:solidFill>
            <a:latin typeface="Optima"/>
            <a:cs typeface="Optima"/>
          </a:endParaRPr>
        </a:p>
      </dgm:t>
    </dgm:pt>
    <dgm:pt modelId="{B4CEF137-5EB2-41C9-85A5-6AC59BC34C04}" type="sibTrans" cxnId="{DFE6505B-5AF3-4652-B669-547CBE4D6C40}">
      <dgm:prSet/>
      <dgm:spPr/>
      <dgm:t>
        <a:bodyPr/>
        <a:lstStyle/>
        <a:p>
          <a:endParaRPr lang="en-US" sz="1300">
            <a:solidFill>
              <a:schemeClr val="tx1"/>
            </a:solidFill>
            <a:latin typeface="Optima"/>
            <a:cs typeface="Optima"/>
          </a:endParaRPr>
        </a:p>
      </dgm:t>
    </dgm:pt>
    <dgm:pt modelId="{C2AA5D3C-5CA7-4523-AE8E-71848D600F30}">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b="0">
              <a:solidFill>
                <a:schemeClr val="tx1"/>
              </a:solidFill>
              <a:latin typeface="Optima"/>
              <a:ea typeface="Tahoma" pitchFamily="34" charset="0"/>
              <a:cs typeface="Optima"/>
            </a:rPr>
            <a:t>Quality data is </a:t>
          </a:r>
          <a:r>
            <a:rPr lang="en-US" sz="1300" b="0" u="sng">
              <a:solidFill>
                <a:schemeClr val="tx1"/>
              </a:solidFill>
              <a:latin typeface="Optima"/>
              <a:ea typeface="Tahoma" pitchFamily="34" charset="0"/>
              <a:cs typeface="Optima"/>
            </a:rPr>
            <a:t>portable data</a:t>
          </a:r>
          <a:r>
            <a:rPr lang="en-US" sz="1300" b="0">
              <a:solidFill>
                <a:schemeClr val="tx1"/>
              </a:solidFill>
              <a:latin typeface="Optima"/>
              <a:ea typeface="Tahoma" pitchFamily="34" charset="0"/>
              <a:cs typeface="Optima"/>
            </a:rPr>
            <a:t>; it is independent of the software application</a:t>
          </a:r>
          <a:endParaRPr lang="en-US" sz="1300" b="0" dirty="0">
            <a:solidFill>
              <a:schemeClr val="tx1"/>
            </a:solidFill>
            <a:latin typeface="Optima"/>
            <a:ea typeface="Tahoma" pitchFamily="34" charset="0"/>
            <a:cs typeface="Optima"/>
          </a:endParaRPr>
        </a:p>
      </dgm:t>
    </dgm:pt>
    <dgm:pt modelId="{81383D79-E3CF-4C89-AA27-77715F0FFC8B}" type="parTrans" cxnId="{720D7B6F-B3C4-4282-81E3-1DE3A4326F5E}">
      <dgm:prSet/>
      <dgm:spPr/>
      <dgm:t>
        <a:bodyPr/>
        <a:lstStyle/>
        <a:p>
          <a:endParaRPr lang="en-US" sz="1300">
            <a:solidFill>
              <a:schemeClr val="tx1"/>
            </a:solidFill>
            <a:latin typeface="Optima"/>
            <a:cs typeface="Optima"/>
          </a:endParaRPr>
        </a:p>
      </dgm:t>
    </dgm:pt>
    <dgm:pt modelId="{E263483C-C45B-4FA7-95F9-41D867D3DA47}" type="sibTrans" cxnId="{720D7B6F-B3C4-4282-81E3-1DE3A4326F5E}">
      <dgm:prSet/>
      <dgm:spPr/>
      <dgm:t>
        <a:bodyPr/>
        <a:lstStyle/>
        <a:p>
          <a:endParaRPr lang="en-US" sz="1300">
            <a:solidFill>
              <a:schemeClr val="tx1"/>
            </a:solidFill>
            <a:latin typeface="Optima"/>
            <a:cs typeface="Optima"/>
          </a:endParaRPr>
        </a:p>
      </dgm:t>
    </dgm:pt>
    <dgm:pt modelId="{653FA4DB-1FF3-40C8-80FD-D22FBFC5377F}">
      <dgm:prSet custT="1">
        <dgm:style>
          <a:lnRef idx="1">
            <a:schemeClr val="accent3"/>
          </a:lnRef>
          <a:fillRef idx="3">
            <a:schemeClr val="accent3"/>
          </a:fillRef>
          <a:effectRef idx="2">
            <a:schemeClr val="accent3"/>
          </a:effectRef>
          <a:fontRef idx="minor">
            <a:schemeClr val="lt1"/>
          </a:fontRef>
        </dgm:style>
      </dgm:prSet>
      <dgm:spPr>
        <a:xfrm>
          <a:off x="0" y="1546670"/>
          <a:ext cx="3236976" cy="735708"/>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1" u="none">
              <a:solidFill>
                <a:schemeClr val="tx1"/>
              </a:solidFill>
              <a:latin typeface="Optima"/>
              <a:ea typeface="Tahoma" pitchFamily="34" charset="0"/>
              <a:cs typeface="Optima"/>
            </a:rPr>
            <a:t>Data Terminology &amp; Localization</a:t>
          </a:r>
        </a:p>
        <a:p>
          <a:r>
            <a:rPr lang="en-GB" sz="1300" b="0" u="none">
              <a:solidFill>
                <a:schemeClr val="tx1"/>
              </a:solidFill>
              <a:latin typeface="Optima"/>
              <a:ea typeface="Tahoma" pitchFamily="34" charset="0"/>
              <a:cs typeface="Optima"/>
            </a:rPr>
            <a:t>PPO-OTD: ISO 8000-110</a:t>
          </a:r>
          <a:endParaRPr lang="en-GB" sz="1300" b="0" u="none" dirty="0">
            <a:solidFill>
              <a:schemeClr val="tx1"/>
            </a:solidFill>
            <a:latin typeface="Optima"/>
            <a:ea typeface="Tahoma" pitchFamily="34" charset="0"/>
            <a:cs typeface="Optima"/>
          </a:endParaRPr>
        </a:p>
      </dgm:t>
    </dgm:pt>
    <dgm:pt modelId="{F0740E30-7E4C-4C73-B134-86E2B21A424D}" type="parTrans" cxnId="{E1EF4ABB-4932-4A51-8404-15CEB3D1D902}">
      <dgm:prSet/>
      <dgm:spPr/>
      <dgm:t>
        <a:bodyPr/>
        <a:lstStyle/>
        <a:p>
          <a:endParaRPr lang="en-US" sz="1300">
            <a:solidFill>
              <a:schemeClr val="tx1"/>
            </a:solidFill>
            <a:latin typeface="Optima"/>
            <a:cs typeface="Optima"/>
          </a:endParaRPr>
        </a:p>
      </dgm:t>
    </dgm:pt>
    <dgm:pt modelId="{FDCF0186-2C3D-47ED-8CB1-FB7B4E912F14}" type="sibTrans" cxnId="{E1EF4ABB-4932-4A51-8404-15CEB3D1D902}">
      <dgm:prSet/>
      <dgm:spPr/>
      <dgm:t>
        <a:bodyPr/>
        <a:lstStyle/>
        <a:p>
          <a:endParaRPr lang="en-US" sz="1300">
            <a:solidFill>
              <a:schemeClr val="tx1"/>
            </a:solidFill>
            <a:latin typeface="Optima"/>
            <a:cs typeface="Optima"/>
          </a:endParaRPr>
        </a:p>
      </dgm:t>
    </dgm:pt>
    <dgm:pt modelId="{8F8E4542-8521-4F09-B679-EA86B2857B01}">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Common Business Language</a:t>
          </a:r>
        </a:p>
      </dgm:t>
    </dgm:pt>
    <dgm:pt modelId="{8873A015-7A6A-475E-966C-53B71A5066BD}" type="parTrans" cxnId="{9E660CB1-FC27-4AC0-8761-F4F4C16F11E8}">
      <dgm:prSet/>
      <dgm:spPr/>
      <dgm:t>
        <a:bodyPr/>
        <a:lstStyle/>
        <a:p>
          <a:endParaRPr lang="en-US" sz="1300">
            <a:solidFill>
              <a:schemeClr val="tx1"/>
            </a:solidFill>
            <a:latin typeface="Optima"/>
            <a:cs typeface="Optima"/>
          </a:endParaRPr>
        </a:p>
      </dgm:t>
    </dgm:pt>
    <dgm:pt modelId="{B3CC0608-40F2-4B60-AB4E-BFE2D5D4B514}" type="sibTrans" cxnId="{9E660CB1-FC27-4AC0-8761-F4F4C16F11E8}">
      <dgm:prSet/>
      <dgm:spPr/>
      <dgm:t>
        <a:bodyPr/>
        <a:lstStyle/>
        <a:p>
          <a:endParaRPr lang="en-US" sz="1300">
            <a:solidFill>
              <a:schemeClr val="tx1"/>
            </a:solidFill>
            <a:latin typeface="Optima"/>
            <a:cs typeface="Optima"/>
          </a:endParaRPr>
        </a:p>
      </dgm:t>
    </dgm:pt>
    <dgm:pt modelId="{3D9BDA9F-BB1C-401D-83E6-94AB983BBEE7}">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300" dirty="0">
            <a:solidFill>
              <a:schemeClr val="tx1"/>
            </a:solidFill>
            <a:latin typeface="Optima"/>
            <a:ea typeface="Tahoma" pitchFamily="34" charset="0"/>
            <a:cs typeface="Optima"/>
          </a:endParaRPr>
        </a:p>
      </dgm:t>
    </dgm:pt>
    <dgm:pt modelId="{BD00111E-8441-4854-A75E-8BD2FDE644B6}" type="parTrans" cxnId="{BDB46373-D971-4720-B4DA-E83DA248CD6B}">
      <dgm:prSet/>
      <dgm:spPr/>
      <dgm:t>
        <a:bodyPr/>
        <a:lstStyle/>
        <a:p>
          <a:endParaRPr lang="en-US" sz="1300">
            <a:solidFill>
              <a:schemeClr val="tx1"/>
            </a:solidFill>
            <a:latin typeface="Optima"/>
            <a:cs typeface="Optima"/>
          </a:endParaRPr>
        </a:p>
      </dgm:t>
    </dgm:pt>
    <dgm:pt modelId="{79533DE3-7636-43D5-B86A-B537AE0CE984}" type="sibTrans" cxnId="{BDB46373-D971-4720-B4DA-E83DA248CD6B}">
      <dgm:prSet/>
      <dgm:spPr/>
      <dgm:t>
        <a:bodyPr/>
        <a:lstStyle/>
        <a:p>
          <a:endParaRPr lang="en-US" sz="1300">
            <a:solidFill>
              <a:schemeClr val="tx1"/>
            </a:solidFill>
            <a:latin typeface="Optima"/>
            <a:cs typeface="Optima"/>
          </a:endParaRPr>
        </a:p>
      </dgm:t>
    </dgm:pt>
    <dgm:pt modelId="{00599272-3998-4ACD-B2B2-63C813B0C9F4}">
      <dgm:prSet custT="1">
        <dgm:style>
          <a:lnRef idx="1">
            <a:schemeClr val="accent4"/>
          </a:lnRef>
          <a:fillRef idx="3">
            <a:schemeClr val="accent4"/>
          </a:fillRef>
          <a:effectRef idx="2">
            <a:schemeClr val="accent4"/>
          </a:effectRef>
          <a:fontRef idx="minor">
            <a:schemeClr val="lt1"/>
          </a:fontRef>
        </dgm:style>
      </dgm:prSet>
      <dgm:spPr>
        <a:xfrm>
          <a:off x="0" y="2308695"/>
          <a:ext cx="3236976" cy="735708"/>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1" u="none">
              <a:solidFill>
                <a:schemeClr val="tx1"/>
              </a:solidFill>
              <a:latin typeface="Optima"/>
              <a:ea typeface="Tahoma" pitchFamily="34" charset="0"/>
              <a:cs typeface="Optima"/>
            </a:rPr>
            <a:t>Data Classification</a:t>
          </a:r>
        </a:p>
        <a:p>
          <a:r>
            <a:rPr lang="en-GB" sz="1300" b="0" u="none">
              <a:solidFill>
                <a:schemeClr val="tx1"/>
              </a:solidFill>
              <a:latin typeface="Optima"/>
              <a:ea typeface="Tahoma" pitchFamily="34" charset="0"/>
              <a:cs typeface="Optima"/>
            </a:rPr>
            <a:t>ISO 22745</a:t>
          </a:r>
          <a:endParaRPr lang="en-US" sz="1300" b="0" u="none" dirty="0">
            <a:solidFill>
              <a:schemeClr val="tx1"/>
            </a:solidFill>
            <a:latin typeface="Optima"/>
            <a:ea typeface="Tahoma" pitchFamily="34" charset="0"/>
            <a:cs typeface="Optima"/>
          </a:endParaRPr>
        </a:p>
      </dgm:t>
    </dgm:pt>
    <dgm:pt modelId="{536DA846-9587-4B6D-82E0-28FEBCE9D3B6}" type="parTrans" cxnId="{2716988A-DD1B-4907-BD2E-231EAB25729F}">
      <dgm:prSet/>
      <dgm:spPr/>
      <dgm:t>
        <a:bodyPr/>
        <a:lstStyle/>
        <a:p>
          <a:endParaRPr lang="en-US" sz="1300">
            <a:solidFill>
              <a:schemeClr val="tx1"/>
            </a:solidFill>
            <a:latin typeface="Optima"/>
            <a:cs typeface="Optima"/>
          </a:endParaRPr>
        </a:p>
      </dgm:t>
    </dgm:pt>
    <dgm:pt modelId="{4E3F5A5A-06C8-471A-BAA9-97758DB63BF9}" type="sibTrans" cxnId="{2716988A-DD1B-4907-BD2E-231EAB25729F}">
      <dgm:prSet/>
      <dgm:spPr/>
      <dgm:t>
        <a:bodyPr/>
        <a:lstStyle/>
        <a:p>
          <a:endParaRPr lang="en-US" sz="1300">
            <a:solidFill>
              <a:schemeClr val="tx1"/>
            </a:solidFill>
            <a:latin typeface="Optima"/>
            <a:cs typeface="Optima"/>
          </a:endParaRPr>
        </a:p>
      </dgm:t>
    </dgm:pt>
    <dgm:pt modelId="{60EF804B-6C9F-43EA-AA55-E5B91C2AA523}">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Linking PPO class to classification (UNSPSC)</a:t>
          </a:r>
        </a:p>
      </dgm:t>
    </dgm:pt>
    <dgm:pt modelId="{74EB0271-9534-43C6-AB27-FA71B2DFE2F3}" type="sibTrans" cxnId="{7069BE0D-9B07-4559-9F00-53ADF79C172F}">
      <dgm:prSet/>
      <dgm:spPr/>
      <dgm:t>
        <a:bodyPr/>
        <a:lstStyle/>
        <a:p>
          <a:endParaRPr lang="en-US" sz="1300">
            <a:solidFill>
              <a:schemeClr val="tx1"/>
            </a:solidFill>
            <a:latin typeface="Optima"/>
            <a:cs typeface="Optima"/>
          </a:endParaRPr>
        </a:p>
      </dgm:t>
    </dgm:pt>
    <dgm:pt modelId="{528B2312-26F4-4EB3-BD1A-A344C8937D0C}" type="parTrans" cxnId="{7069BE0D-9B07-4559-9F00-53ADF79C172F}">
      <dgm:prSet/>
      <dgm:spPr/>
      <dgm:t>
        <a:bodyPr/>
        <a:lstStyle/>
        <a:p>
          <a:endParaRPr lang="en-US" sz="1300">
            <a:solidFill>
              <a:schemeClr val="tx1"/>
            </a:solidFill>
            <a:latin typeface="Optima"/>
            <a:cs typeface="Optima"/>
          </a:endParaRPr>
        </a:p>
      </dgm:t>
    </dgm:pt>
    <dgm:pt modelId="{70EBAC5F-0B34-4239-AB18-E2CAA69B3D7D}">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Provenance – Traceable History at record level</a:t>
          </a:r>
        </a:p>
      </dgm:t>
    </dgm:pt>
    <dgm:pt modelId="{933FAF5E-687D-4EE0-9B99-762C87A203D4}">
      <dgm:prSet custT="1">
        <dgm:style>
          <a:lnRef idx="1">
            <a:schemeClr val="accent6"/>
          </a:lnRef>
          <a:fillRef idx="3">
            <a:schemeClr val="accent6"/>
          </a:fillRef>
          <a:effectRef idx="2">
            <a:schemeClr val="accent6"/>
          </a:effectRef>
          <a:fontRef idx="minor">
            <a:schemeClr val="lt1"/>
          </a:fontRef>
        </dgm:style>
      </dgm:prSet>
      <dgm:spPr>
        <a:xfrm>
          <a:off x="0" y="3093341"/>
          <a:ext cx="3236976" cy="735708"/>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b="1" u="none">
              <a:solidFill>
                <a:schemeClr val="tx1"/>
              </a:solidFill>
              <a:latin typeface="Optima"/>
              <a:ea typeface="Tahoma" pitchFamily="34" charset="0"/>
              <a:cs typeface="Optima"/>
            </a:rPr>
            <a:t>Data Traceability</a:t>
          </a:r>
        </a:p>
        <a:p>
          <a:r>
            <a:rPr lang="en-GB" sz="1300">
              <a:solidFill>
                <a:schemeClr val="tx1"/>
              </a:solidFill>
              <a:latin typeface="Optima"/>
              <a:ea typeface="Tahoma" pitchFamily="34" charset="0"/>
              <a:cs typeface="Optima"/>
            </a:rPr>
            <a:t>ISO 8000-120</a:t>
          </a:r>
          <a:endParaRPr lang="en-US" sz="1300" b="1" u="sng" dirty="0">
            <a:solidFill>
              <a:schemeClr val="tx1"/>
            </a:solidFill>
            <a:latin typeface="Optima"/>
            <a:ea typeface="Tahoma" pitchFamily="34" charset="0"/>
            <a:cs typeface="Optima"/>
          </a:endParaRPr>
        </a:p>
      </dgm:t>
    </dgm:pt>
    <dgm:pt modelId="{834E64AD-DF27-4E50-8AE7-01FFD1E0CACF}" type="sibTrans" cxnId="{7BEDE1B6-E2A6-4C53-955B-04D5A5A311F0}">
      <dgm:prSet/>
      <dgm:spPr/>
      <dgm:t>
        <a:bodyPr/>
        <a:lstStyle/>
        <a:p>
          <a:endParaRPr lang="en-US" sz="1300">
            <a:solidFill>
              <a:schemeClr val="tx1"/>
            </a:solidFill>
            <a:latin typeface="Optima"/>
            <a:cs typeface="Optima"/>
          </a:endParaRPr>
        </a:p>
      </dgm:t>
    </dgm:pt>
    <dgm:pt modelId="{F3C62D77-DC08-4FBB-B072-C7FAC07D3B75}" type="parTrans" cxnId="{7BEDE1B6-E2A6-4C53-955B-04D5A5A311F0}">
      <dgm:prSet/>
      <dgm:spPr/>
      <dgm:t>
        <a:bodyPr/>
        <a:lstStyle/>
        <a:p>
          <a:endParaRPr lang="en-US" sz="1300">
            <a:solidFill>
              <a:schemeClr val="tx1"/>
            </a:solidFill>
            <a:latin typeface="Optima"/>
            <a:cs typeface="Optima"/>
          </a:endParaRPr>
        </a:p>
      </dgm:t>
    </dgm:pt>
    <dgm:pt modelId="{E8BA6256-AD15-4F65-B0F4-ADD331007AE1}" type="sibTrans" cxnId="{EA91B09E-AFEA-4EB2-A114-5668DF418B79}">
      <dgm:prSet/>
      <dgm:spPr/>
      <dgm:t>
        <a:bodyPr/>
        <a:lstStyle/>
        <a:p>
          <a:endParaRPr lang="en-US" sz="1300">
            <a:solidFill>
              <a:schemeClr val="tx1"/>
            </a:solidFill>
            <a:latin typeface="Optima"/>
            <a:cs typeface="Optima"/>
          </a:endParaRPr>
        </a:p>
      </dgm:t>
    </dgm:pt>
    <dgm:pt modelId="{6A3A79E9-BC40-4485-996E-91620BE17568}" type="parTrans" cxnId="{EA91B09E-AFEA-4EB2-A114-5668DF418B79}">
      <dgm:prSet/>
      <dgm:spPr/>
      <dgm:t>
        <a:bodyPr/>
        <a:lstStyle/>
        <a:p>
          <a:endParaRPr lang="en-US" sz="1300">
            <a:solidFill>
              <a:schemeClr val="tx1"/>
            </a:solidFill>
            <a:latin typeface="Optima"/>
            <a:cs typeface="Optima"/>
          </a:endParaRPr>
        </a:p>
      </dgm:t>
    </dgm:pt>
    <dgm:pt modelId="{A53099A3-9BEE-4E34-995F-BF2C3936F6E5}">
      <dgm:prSe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a:solidFill>
                <a:schemeClr val="tx1"/>
              </a:solidFill>
              <a:latin typeface="Optima"/>
              <a:ea typeface="Tahoma" pitchFamily="34" charset="0"/>
              <a:cs typeface="Optima"/>
            </a:rPr>
            <a:t>Property/Concept Definition, unique identifier</a:t>
          </a:r>
          <a:endParaRPr lang="en-US" sz="1300" dirty="0">
            <a:solidFill>
              <a:schemeClr val="tx1"/>
            </a:solidFill>
            <a:latin typeface="Optima"/>
            <a:ea typeface="Tahoma" pitchFamily="34" charset="0"/>
            <a:cs typeface="Optima"/>
          </a:endParaRPr>
        </a:p>
      </dgm:t>
    </dgm:pt>
    <dgm:pt modelId="{0D11DAD0-EFAB-4E42-94AF-96D35065468A}" type="parTrans" cxnId="{DA3A1EC5-014D-40A9-8694-6DBD0D3FA9AB}">
      <dgm:prSet/>
      <dgm:spPr/>
      <dgm:t>
        <a:bodyPr/>
        <a:lstStyle/>
        <a:p>
          <a:endParaRPr lang="en-US" sz="1300">
            <a:solidFill>
              <a:schemeClr val="tx1"/>
            </a:solidFill>
            <a:latin typeface="Optima"/>
            <a:cs typeface="Optima"/>
          </a:endParaRPr>
        </a:p>
      </dgm:t>
    </dgm:pt>
    <dgm:pt modelId="{75C6F400-4BAD-4A4F-8189-AB4A835DA315}" type="sibTrans" cxnId="{DA3A1EC5-014D-40A9-8694-6DBD0D3FA9AB}">
      <dgm:prSet/>
      <dgm:spPr/>
      <dgm:t>
        <a:bodyPr/>
        <a:lstStyle/>
        <a:p>
          <a:endParaRPr lang="en-US" sz="1300">
            <a:solidFill>
              <a:schemeClr val="tx1"/>
            </a:solidFill>
            <a:latin typeface="Optima"/>
            <a:cs typeface="Optima"/>
          </a:endParaRPr>
        </a:p>
      </dgm:t>
    </dgm:pt>
    <dgm:pt modelId="{06F88005-19F1-4413-8B2D-FB81A361F6DA}">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a:solidFill>
                <a:schemeClr val="tx1"/>
              </a:solidFill>
              <a:latin typeface="Optima"/>
              <a:ea typeface="Tahoma" pitchFamily="34" charset="0"/>
              <a:cs typeface="Optima"/>
            </a:rPr>
            <a:t>Business Requirements</a:t>
          </a:r>
          <a:endParaRPr lang="en-US" sz="1300" dirty="0">
            <a:solidFill>
              <a:schemeClr val="tx1"/>
            </a:solidFill>
            <a:latin typeface="Optima"/>
            <a:ea typeface="Tahoma" pitchFamily="34" charset="0"/>
            <a:cs typeface="Optima"/>
          </a:endParaRPr>
        </a:p>
      </dgm:t>
    </dgm:pt>
    <dgm:pt modelId="{A6C3FB4C-C230-4FDC-A81D-1DB2F0C79C41}" type="parTrans" cxnId="{E020417F-A86B-4D67-92ED-38DA83927BA7}">
      <dgm:prSet/>
      <dgm:spPr/>
      <dgm:t>
        <a:bodyPr/>
        <a:lstStyle/>
        <a:p>
          <a:endParaRPr lang="en-US" sz="1300">
            <a:solidFill>
              <a:schemeClr val="tx1"/>
            </a:solidFill>
            <a:latin typeface="Optima"/>
            <a:cs typeface="Optima"/>
          </a:endParaRPr>
        </a:p>
      </dgm:t>
    </dgm:pt>
    <dgm:pt modelId="{09C87DE9-3475-4816-980E-A6FC4AA58F2E}" type="sibTrans" cxnId="{E020417F-A86B-4D67-92ED-38DA83927BA7}">
      <dgm:prSet/>
      <dgm:spPr/>
      <dgm:t>
        <a:bodyPr/>
        <a:lstStyle/>
        <a:p>
          <a:endParaRPr lang="en-US" sz="1300">
            <a:solidFill>
              <a:schemeClr val="tx1"/>
            </a:solidFill>
            <a:latin typeface="Optima"/>
            <a:cs typeface="Optima"/>
          </a:endParaRPr>
        </a:p>
      </dgm:t>
    </dgm:pt>
    <dgm:pt modelId="{57229D2A-E2D5-4A0E-B2F2-4AC0ED2FDD33}">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300">
              <a:solidFill>
                <a:schemeClr val="tx1"/>
              </a:solidFill>
              <a:latin typeface="Optima"/>
              <a:ea typeface="Tahoma" pitchFamily="34" charset="0"/>
              <a:cs typeface="Optima"/>
            </a:rPr>
            <a:t>Multi-lingual</a:t>
          </a:r>
          <a:endParaRPr lang="en-US" sz="1300" dirty="0">
            <a:solidFill>
              <a:schemeClr val="tx1"/>
            </a:solidFill>
            <a:latin typeface="Optima"/>
            <a:ea typeface="Tahoma" pitchFamily="34" charset="0"/>
            <a:cs typeface="Optima"/>
          </a:endParaRPr>
        </a:p>
      </dgm:t>
    </dgm:pt>
    <dgm:pt modelId="{0A57E8CB-944A-443A-A07A-126B3E9589CB}" type="parTrans" cxnId="{E5B0F2E8-8FDC-44E2-ACC9-BBAD0C47A9B7}">
      <dgm:prSet/>
      <dgm:spPr/>
      <dgm:t>
        <a:bodyPr/>
        <a:lstStyle/>
        <a:p>
          <a:endParaRPr lang="en-US" sz="1300">
            <a:solidFill>
              <a:schemeClr val="tx1"/>
            </a:solidFill>
            <a:latin typeface="Optima"/>
            <a:cs typeface="Optima"/>
          </a:endParaRPr>
        </a:p>
      </dgm:t>
    </dgm:pt>
    <dgm:pt modelId="{7050D3BE-3E57-4B5F-902D-EAC45F32A72F}" type="sibTrans" cxnId="{E5B0F2E8-8FDC-44E2-ACC9-BBAD0C47A9B7}">
      <dgm:prSet/>
      <dgm:spPr/>
      <dgm:t>
        <a:bodyPr/>
        <a:lstStyle/>
        <a:p>
          <a:endParaRPr lang="en-US" sz="1300">
            <a:solidFill>
              <a:schemeClr val="tx1"/>
            </a:solidFill>
            <a:latin typeface="Optima"/>
            <a:cs typeface="Optima"/>
          </a:endParaRPr>
        </a:p>
      </dgm:t>
    </dgm:pt>
    <dgm:pt modelId="{418AF239-F1A9-476D-A299-84203424EC30}">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300" dirty="0">
            <a:solidFill>
              <a:schemeClr val="tx1"/>
            </a:solidFill>
            <a:latin typeface="Optima"/>
            <a:ea typeface="Tahoma" pitchFamily="34" charset="0"/>
            <a:cs typeface="Optima"/>
          </a:endParaRPr>
        </a:p>
      </dgm:t>
    </dgm:pt>
    <dgm:pt modelId="{31E53F46-F27E-46E7-BA0B-2F0EB6F3FFA8}" type="parTrans" cxnId="{C661F962-6911-43C5-B1DB-A3FF02DADB5C}">
      <dgm:prSet/>
      <dgm:spPr/>
      <dgm:t>
        <a:bodyPr/>
        <a:lstStyle/>
        <a:p>
          <a:endParaRPr lang="en-US" sz="1300">
            <a:solidFill>
              <a:schemeClr val="tx1"/>
            </a:solidFill>
            <a:latin typeface="Optima"/>
            <a:cs typeface="Optima"/>
          </a:endParaRPr>
        </a:p>
      </dgm:t>
    </dgm:pt>
    <dgm:pt modelId="{C54C1A18-5DC8-4272-B10F-EA189B10DE7B}" type="sibTrans" cxnId="{C661F962-6911-43C5-B1DB-A3FF02DADB5C}">
      <dgm:prSet/>
      <dgm:spPr/>
      <dgm:t>
        <a:bodyPr/>
        <a:lstStyle/>
        <a:p>
          <a:endParaRPr lang="en-US" sz="1300">
            <a:solidFill>
              <a:schemeClr val="tx1"/>
            </a:solidFill>
            <a:latin typeface="Optima"/>
            <a:cs typeface="Optima"/>
          </a:endParaRPr>
        </a:p>
      </dgm:t>
    </dgm:pt>
    <dgm:pt modelId="{C2BBD328-6AB0-4828-88E9-048BF67E4A9E}">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Linking PPO class to classification (spend tree)</a:t>
          </a:r>
        </a:p>
      </dgm:t>
    </dgm:pt>
    <dgm:pt modelId="{DA0809C0-0FFB-4E25-B575-E2ECCB81DF55}" type="parTrans" cxnId="{DAEC48AF-1247-4323-90B3-8F3BCD20376F}">
      <dgm:prSet/>
      <dgm:spPr/>
      <dgm:t>
        <a:bodyPr/>
        <a:lstStyle/>
        <a:p>
          <a:endParaRPr lang="en-US" sz="1300">
            <a:solidFill>
              <a:schemeClr val="tx1"/>
            </a:solidFill>
            <a:latin typeface="Optima"/>
            <a:cs typeface="Optima"/>
          </a:endParaRPr>
        </a:p>
      </dgm:t>
    </dgm:pt>
    <dgm:pt modelId="{B2B713B7-AFFC-49C4-A203-47EA11F5C114}" type="sibTrans" cxnId="{DAEC48AF-1247-4323-90B3-8F3BCD20376F}">
      <dgm:prSet/>
      <dgm:spPr/>
      <dgm:t>
        <a:bodyPr/>
        <a:lstStyle/>
        <a:p>
          <a:endParaRPr lang="en-US" sz="1300">
            <a:solidFill>
              <a:schemeClr val="tx1"/>
            </a:solidFill>
            <a:latin typeface="Optima"/>
            <a:cs typeface="Optima"/>
          </a:endParaRPr>
        </a:p>
      </dgm:t>
    </dgm:pt>
    <dgm:pt modelId="{BC0225B6-835B-C947-ABA1-D8229C6CE669}">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b="1" dirty="0">
              <a:solidFill>
                <a:schemeClr val="tx1"/>
              </a:solidFill>
              <a:latin typeface="Optima"/>
              <a:ea typeface="Tahoma" pitchFamily="34" charset="0"/>
              <a:cs typeface="Optima"/>
            </a:rPr>
            <a:t>Technical Dictionaries &amp; Exchange of Characteristics Data </a:t>
          </a:r>
        </a:p>
        <a:p>
          <a:r>
            <a:rPr lang="en-US" sz="1300" dirty="0">
              <a:solidFill>
                <a:schemeClr val="tx1"/>
              </a:solidFill>
              <a:latin typeface="Optima"/>
              <a:ea typeface="Tahoma" pitchFamily="34" charset="0"/>
              <a:cs typeface="Optima"/>
            </a:rPr>
            <a:t>ISO 29002</a:t>
          </a:r>
        </a:p>
      </dgm:t>
    </dgm:pt>
    <dgm:pt modelId="{FCA564BD-C2F8-7241-9E45-8452C6C2251B}" type="parTrans" cxnId="{F2ACFBF7-C318-A649-9D5E-18AA1FDDECCD}">
      <dgm:prSet/>
      <dgm:spPr/>
      <dgm:t>
        <a:bodyPr/>
        <a:lstStyle/>
        <a:p>
          <a:endParaRPr lang="en-US" sz="1300">
            <a:solidFill>
              <a:schemeClr val="tx1"/>
            </a:solidFill>
          </a:endParaRPr>
        </a:p>
      </dgm:t>
    </dgm:pt>
    <dgm:pt modelId="{24837C1A-9D75-6B4F-B0A5-B4AA42481CE8}" type="sibTrans" cxnId="{F2ACFBF7-C318-A649-9D5E-18AA1FDDECCD}">
      <dgm:prSet/>
      <dgm:spPr/>
      <dgm:t>
        <a:bodyPr/>
        <a:lstStyle/>
        <a:p>
          <a:endParaRPr lang="en-US" sz="1300">
            <a:solidFill>
              <a:schemeClr val="tx1"/>
            </a:solidFill>
          </a:endParaRPr>
        </a:p>
      </dgm:t>
    </dgm:pt>
    <dgm:pt modelId="{365406B0-4B91-4045-8CEC-94E64D4F4128}">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a:solidFill>
                <a:schemeClr val="tx1"/>
              </a:solidFill>
              <a:latin typeface="Optima"/>
              <a:ea typeface="Tahoma" pitchFamily="34" charset="0"/>
              <a:cs typeface="Optima"/>
            </a:rPr>
            <a:t>Technical Dictionaries</a:t>
          </a:r>
          <a:endParaRPr lang="en-US" sz="1300" dirty="0">
            <a:solidFill>
              <a:schemeClr val="tx1"/>
            </a:solidFill>
            <a:latin typeface="Optima"/>
            <a:ea typeface="Tahoma" pitchFamily="34" charset="0"/>
            <a:cs typeface="Optima"/>
          </a:endParaRPr>
        </a:p>
      </dgm:t>
    </dgm:pt>
    <dgm:pt modelId="{181EF2F1-9056-EA49-AC37-A53EC4BEE901}" type="parTrans" cxnId="{EE826073-41D7-804E-B588-E04AD2A2242A}">
      <dgm:prSet/>
      <dgm:spPr/>
      <dgm:t>
        <a:bodyPr/>
        <a:lstStyle/>
        <a:p>
          <a:endParaRPr lang="en-US" sz="1300">
            <a:solidFill>
              <a:schemeClr val="tx1"/>
            </a:solidFill>
          </a:endParaRPr>
        </a:p>
      </dgm:t>
    </dgm:pt>
    <dgm:pt modelId="{A5E70B96-263D-024B-8575-840AC99B9234}" type="sibTrans" cxnId="{EE826073-41D7-804E-B588-E04AD2A2242A}">
      <dgm:prSet/>
      <dgm:spPr/>
      <dgm:t>
        <a:bodyPr/>
        <a:lstStyle/>
        <a:p>
          <a:endParaRPr lang="en-US" sz="1300">
            <a:solidFill>
              <a:schemeClr val="tx1"/>
            </a:solidFill>
          </a:endParaRPr>
        </a:p>
      </dgm:t>
    </dgm:pt>
    <dgm:pt modelId="{69A83BD1-CAC1-254B-BDF8-AF0DD380534A}">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Exchange of characteristics data in xml format</a:t>
          </a:r>
        </a:p>
      </dgm:t>
    </dgm:pt>
    <dgm:pt modelId="{91D5E10C-5CE5-B744-BD2C-F7E3C4AA6108}" type="parTrans" cxnId="{0F072FC4-7BEB-0040-B843-E24CFB8DEC90}">
      <dgm:prSet/>
      <dgm:spPr/>
      <dgm:t>
        <a:bodyPr/>
        <a:lstStyle/>
        <a:p>
          <a:endParaRPr lang="en-US" sz="1300">
            <a:solidFill>
              <a:schemeClr val="tx1"/>
            </a:solidFill>
          </a:endParaRPr>
        </a:p>
      </dgm:t>
    </dgm:pt>
    <dgm:pt modelId="{24C3A0D1-9FA8-1747-8416-6D067E32F7E7}" type="sibTrans" cxnId="{0F072FC4-7BEB-0040-B843-E24CFB8DEC90}">
      <dgm:prSet/>
      <dgm:spPr/>
      <dgm:t>
        <a:bodyPr/>
        <a:lstStyle/>
        <a:p>
          <a:endParaRPr lang="en-US" sz="1300">
            <a:solidFill>
              <a:schemeClr val="tx1"/>
            </a:solidFill>
          </a:endParaRPr>
        </a:p>
      </dgm:t>
    </dgm:pt>
    <dgm:pt modelId="{2E477F56-BEDF-C049-BD67-ABE4A557FC35}">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300" dirty="0">
              <a:solidFill>
                <a:schemeClr val="tx1"/>
              </a:solidFill>
              <a:latin typeface="Optima"/>
              <a:ea typeface="Tahoma" pitchFamily="34" charset="0"/>
              <a:cs typeface="Optima"/>
            </a:rPr>
            <a:t>Owner of the data created</a:t>
          </a:r>
        </a:p>
      </dgm:t>
    </dgm:pt>
    <dgm:pt modelId="{2C019F66-5137-D84A-9913-B0866B8F5411}" type="parTrans" cxnId="{F49FCB77-F80A-D24C-A5AE-6C525B6A9C84}">
      <dgm:prSet/>
      <dgm:spPr/>
      <dgm:t>
        <a:bodyPr/>
        <a:lstStyle/>
        <a:p>
          <a:endParaRPr lang="en-US" sz="1300">
            <a:solidFill>
              <a:schemeClr val="tx1"/>
            </a:solidFill>
          </a:endParaRPr>
        </a:p>
      </dgm:t>
    </dgm:pt>
    <dgm:pt modelId="{B4D1C354-CC8B-1249-9EFE-D349A1F5AE30}" type="sibTrans" cxnId="{F49FCB77-F80A-D24C-A5AE-6C525B6A9C84}">
      <dgm:prSet/>
      <dgm:spPr/>
      <dgm:t>
        <a:bodyPr/>
        <a:lstStyle/>
        <a:p>
          <a:endParaRPr lang="en-US" sz="1300">
            <a:solidFill>
              <a:schemeClr val="tx1"/>
            </a:solidFill>
          </a:endParaRPr>
        </a:p>
      </dgm:t>
    </dgm:pt>
    <dgm:pt modelId="{DEAC6C20-79C0-4CAB-B2E0-5C1CB0EA9CA0}" type="pres">
      <dgm:prSet presAssocID="{EDA15064-A044-4FDC-B0F5-10F37E3D5CFE}" presName="Name0" presStyleCnt="0">
        <dgm:presLayoutVars>
          <dgm:dir/>
          <dgm:animLvl val="lvl"/>
          <dgm:resizeHandles val="exact"/>
        </dgm:presLayoutVars>
      </dgm:prSet>
      <dgm:spPr/>
    </dgm:pt>
    <dgm:pt modelId="{17DB1690-0D24-4818-8648-71B9D2752031}" type="pres">
      <dgm:prSet presAssocID="{560B6C87-CCEB-4C3E-8E00-4F404EF4A07E}" presName="linNode" presStyleCnt="0"/>
      <dgm:spPr/>
    </dgm:pt>
    <dgm:pt modelId="{28E15A3E-FCBD-460A-9413-770D4B35C10A}" type="pres">
      <dgm:prSet presAssocID="{560B6C87-CCEB-4C3E-8E00-4F404EF4A07E}" presName="parentText" presStyleLbl="node1" presStyleIdx="0" presStyleCnt="6">
        <dgm:presLayoutVars>
          <dgm:chMax val="1"/>
          <dgm:bulletEnabled val="1"/>
        </dgm:presLayoutVars>
      </dgm:prSet>
      <dgm:spPr>
        <a:prstGeom prst="roundRect">
          <a:avLst/>
        </a:prstGeom>
      </dgm:spPr>
    </dgm:pt>
    <dgm:pt modelId="{3488E284-4100-4378-8C7C-91755AEAB88C}" type="pres">
      <dgm:prSet presAssocID="{560B6C87-CCEB-4C3E-8E00-4F404EF4A07E}" presName="descendantText" presStyleLbl="alignAccFollowNode1" presStyleIdx="0" presStyleCnt="6">
        <dgm:presLayoutVars>
          <dgm:bulletEnabled val="1"/>
        </dgm:presLayoutVars>
      </dgm:prSet>
      <dgm:spPr>
        <a:prstGeom prst="round2SameRect">
          <a:avLst/>
        </a:prstGeom>
      </dgm:spPr>
    </dgm:pt>
    <dgm:pt modelId="{9CA917C9-96BC-4B2D-A4F8-2541FF5609A1}" type="pres">
      <dgm:prSet presAssocID="{DED0FC78-60BE-4F52-BF97-4A0EA204FC7A}" presName="sp" presStyleCnt="0"/>
      <dgm:spPr/>
    </dgm:pt>
    <dgm:pt modelId="{8959FEAA-F83D-4FB3-9649-1D32AB64067D}" type="pres">
      <dgm:prSet presAssocID="{0628182E-4B4D-4453-A6FA-47F70C2711D6}" presName="linNode" presStyleCnt="0"/>
      <dgm:spPr/>
    </dgm:pt>
    <dgm:pt modelId="{5C0A7D52-E55A-48AF-A64D-6F8BCB1C9567}" type="pres">
      <dgm:prSet presAssocID="{0628182E-4B4D-4453-A6FA-47F70C2711D6}" presName="parentText" presStyleLbl="node1" presStyleIdx="1" presStyleCnt="6">
        <dgm:presLayoutVars>
          <dgm:chMax val="1"/>
          <dgm:bulletEnabled val="1"/>
        </dgm:presLayoutVars>
      </dgm:prSet>
      <dgm:spPr>
        <a:prstGeom prst="roundRect">
          <a:avLst/>
        </a:prstGeom>
      </dgm:spPr>
    </dgm:pt>
    <dgm:pt modelId="{B45AFF70-1879-48E1-AF8E-57EDC10BB665}" type="pres">
      <dgm:prSet presAssocID="{0628182E-4B4D-4453-A6FA-47F70C2711D6}" presName="descendantText" presStyleLbl="alignAccFollowNode1" presStyleIdx="1" presStyleCnt="6">
        <dgm:presLayoutVars>
          <dgm:bulletEnabled val="1"/>
        </dgm:presLayoutVars>
      </dgm:prSet>
      <dgm:spPr>
        <a:prstGeom prst="round2SameRect">
          <a:avLst/>
        </a:prstGeom>
      </dgm:spPr>
    </dgm:pt>
    <dgm:pt modelId="{2D92F8A9-4F0B-433E-B104-CAC1F1A6BD1E}" type="pres">
      <dgm:prSet presAssocID="{058F9F72-8693-4DA2-BE72-695FD72B4C02}" presName="sp" presStyleCnt="0"/>
      <dgm:spPr/>
    </dgm:pt>
    <dgm:pt modelId="{4030736D-3A9B-4F52-AB2F-E3D0F02DF93C}" type="pres">
      <dgm:prSet presAssocID="{653FA4DB-1FF3-40C8-80FD-D22FBFC5377F}" presName="linNode" presStyleCnt="0"/>
      <dgm:spPr/>
    </dgm:pt>
    <dgm:pt modelId="{4F8268BF-11D0-4540-8730-DFA6E335BE93}" type="pres">
      <dgm:prSet presAssocID="{653FA4DB-1FF3-40C8-80FD-D22FBFC5377F}" presName="parentText" presStyleLbl="node1" presStyleIdx="2" presStyleCnt="6">
        <dgm:presLayoutVars>
          <dgm:chMax val="1"/>
          <dgm:bulletEnabled val="1"/>
        </dgm:presLayoutVars>
      </dgm:prSet>
      <dgm:spPr>
        <a:prstGeom prst="roundRect">
          <a:avLst/>
        </a:prstGeom>
      </dgm:spPr>
    </dgm:pt>
    <dgm:pt modelId="{241BDF5C-C74C-4DE8-BA40-73D96F9BA759}" type="pres">
      <dgm:prSet presAssocID="{653FA4DB-1FF3-40C8-80FD-D22FBFC5377F}" presName="descendantText" presStyleLbl="alignAccFollowNode1" presStyleIdx="2" presStyleCnt="6">
        <dgm:presLayoutVars>
          <dgm:bulletEnabled val="1"/>
        </dgm:presLayoutVars>
      </dgm:prSet>
      <dgm:spPr>
        <a:prstGeom prst="round2SameRect">
          <a:avLst/>
        </a:prstGeom>
      </dgm:spPr>
    </dgm:pt>
    <dgm:pt modelId="{5E93887C-22E5-492A-AABF-E6A6FF159070}" type="pres">
      <dgm:prSet presAssocID="{FDCF0186-2C3D-47ED-8CB1-FB7B4E912F14}" presName="sp" presStyleCnt="0"/>
      <dgm:spPr/>
    </dgm:pt>
    <dgm:pt modelId="{384C1DCD-6BC0-4945-ACB9-21C39002D67A}" type="pres">
      <dgm:prSet presAssocID="{00599272-3998-4ACD-B2B2-63C813B0C9F4}" presName="linNode" presStyleCnt="0"/>
      <dgm:spPr/>
    </dgm:pt>
    <dgm:pt modelId="{85A39601-414F-48B7-9372-BE6AB8373B71}" type="pres">
      <dgm:prSet presAssocID="{00599272-3998-4ACD-B2B2-63C813B0C9F4}" presName="parentText" presStyleLbl="node1" presStyleIdx="3" presStyleCnt="6" custLinFactNeighborY="-1423">
        <dgm:presLayoutVars>
          <dgm:chMax val="1"/>
          <dgm:bulletEnabled val="1"/>
        </dgm:presLayoutVars>
      </dgm:prSet>
      <dgm:spPr>
        <a:prstGeom prst="roundRect">
          <a:avLst/>
        </a:prstGeom>
      </dgm:spPr>
    </dgm:pt>
    <dgm:pt modelId="{3AF889D5-5544-4298-B945-2B745211E080}" type="pres">
      <dgm:prSet presAssocID="{00599272-3998-4ACD-B2B2-63C813B0C9F4}" presName="descendantText" presStyleLbl="alignAccFollowNode1" presStyleIdx="3" presStyleCnt="6" custLinFactNeighborY="-1780">
        <dgm:presLayoutVars>
          <dgm:bulletEnabled val="1"/>
        </dgm:presLayoutVars>
      </dgm:prSet>
      <dgm:spPr>
        <a:prstGeom prst="round2SameRect">
          <a:avLst/>
        </a:prstGeom>
      </dgm:spPr>
    </dgm:pt>
    <dgm:pt modelId="{7A013763-B38A-43A5-A960-4D7C9A134E33}" type="pres">
      <dgm:prSet presAssocID="{4E3F5A5A-06C8-471A-BAA9-97758DB63BF9}" presName="sp" presStyleCnt="0"/>
      <dgm:spPr/>
    </dgm:pt>
    <dgm:pt modelId="{9E4D9F36-9A46-44E4-B568-7D721242150A}" type="pres">
      <dgm:prSet presAssocID="{933FAF5E-687D-4EE0-9B99-762C87A203D4}" presName="linNode" presStyleCnt="0"/>
      <dgm:spPr/>
    </dgm:pt>
    <dgm:pt modelId="{E68BE37A-F951-4C7C-AFCA-5DE41AA172CC}" type="pres">
      <dgm:prSet presAssocID="{933FAF5E-687D-4EE0-9B99-762C87A203D4}" presName="parentText" presStyleLbl="node1" presStyleIdx="4" presStyleCnt="6" custLinFactNeighborY="229">
        <dgm:presLayoutVars>
          <dgm:chMax val="1"/>
          <dgm:bulletEnabled val="1"/>
        </dgm:presLayoutVars>
      </dgm:prSet>
      <dgm:spPr>
        <a:prstGeom prst="roundRect">
          <a:avLst/>
        </a:prstGeom>
      </dgm:spPr>
    </dgm:pt>
    <dgm:pt modelId="{B81C9B28-3A60-45BF-838B-211E5D2A0938}" type="pres">
      <dgm:prSet presAssocID="{933FAF5E-687D-4EE0-9B99-762C87A203D4}" presName="descendantText" presStyleLbl="alignAccFollowNode1" presStyleIdx="4" presStyleCnt="6" custLinFactNeighborY="286">
        <dgm:presLayoutVars>
          <dgm:bulletEnabled val="1"/>
        </dgm:presLayoutVars>
      </dgm:prSet>
      <dgm:spPr>
        <a:prstGeom prst="round2SameRect">
          <a:avLst/>
        </a:prstGeom>
      </dgm:spPr>
    </dgm:pt>
    <dgm:pt modelId="{4AAEE64F-EC4C-F349-8B99-3944145ADD60}" type="pres">
      <dgm:prSet presAssocID="{834E64AD-DF27-4E50-8AE7-01FFD1E0CACF}" presName="sp" presStyleCnt="0"/>
      <dgm:spPr/>
    </dgm:pt>
    <dgm:pt modelId="{ADAFAEF1-07AA-2744-AAE9-B02FB71D5ECD}" type="pres">
      <dgm:prSet presAssocID="{BC0225B6-835B-C947-ABA1-D8229C6CE669}" presName="linNode" presStyleCnt="0"/>
      <dgm:spPr/>
    </dgm:pt>
    <dgm:pt modelId="{EC61337F-CA7C-9E41-8F8B-2EF7D52A54FC}" type="pres">
      <dgm:prSet presAssocID="{BC0225B6-835B-C947-ABA1-D8229C6CE669}" presName="parentText" presStyleLbl="node1" presStyleIdx="5" presStyleCnt="6">
        <dgm:presLayoutVars>
          <dgm:chMax val="1"/>
          <dgm:bulletEnabled val="1"/>
        </dgm:presLayoutVars>
      </dgm:prSet>
      <dgm:spPr/>
    </dgm:pt>
    <dgm:pt modelId="{3C7ECF6B-B352-6249-9B3D-16C2C4792E87}" type="pres">
      <dgm:prSet presAssocID="{BC0225B6-835B-C947-ABA1-D8229C6CE669}" presName="descendantText" presStyleLbl="alignAccFollowNode1" presStyleIdx="5" presStyleCnt="6">
        <dgm:presLayoutVars>
          <dgm:bulletEnabled val="1"/>
        </dgm:presLayoutVars>
      </dgm:prSet>
      <dgm:spPr/>
    </dgm:pt>
  </dgm:ptLst>
  <dgm:cxnLst>
    <dgm:cxn modelId="{75ADA800-00AA-4282-A7CF-97EB64DA3AC0}" srcId="{EDA15064-A044-4FDC-B0F5-10F37E3D5CFE}" destId="{0628182E-4B4D-4453-A6FA-47F70C2711D6}" srcOrd="1" destOrd="0" parTransId="{3B10F461-FCE9-4578-8B33-7C6A8BDFE2A3}" sibTransId="{058F9F72-8693-4DA2-BE72-695FD72B4C02}"/>
    <dgm:cxn modelId="{18B90D04-BAB2-4F4B-9A75-CD6D944621F8}" type="presOf" srcId="{8F8E4542-8521-4F09-B679-EA86B2857B01}" destId="{241BDF5C-C74C-4DE8-BA40-73D96F9BA759}" srcOrd="0" destOrd="1" presId="urn:microsoft.com/office/officeart/2005/8/layout/vList5"/>
    <dgm:cxn modelId="{5894E904-96BE-0C49-8076-AB89F898896C}" type="presOf" srcId="{A53099A3-9BEE-4E34-995F-BF2C3936F6E5}" destId="{B45AFF70-1879-48E1-AF8E-57EDC10BB665}" srcOrd="0" destOrd="1" presId="urn:microsoft.com/office/officeart/2005/8/layout/vList5"/>
    <dgm:cxn modelId="{F9993109-FBD2-45A4-B98C-5795A09B6C96}" srcId="{EDA15064-A044-4FDC-B0F5-10F37E3D5CFE}" destId="{560B6C87-CCEB-4C3E-8E00-4F404EF4A07E}" srcOrd="0" destOrd="0" parTransId="{816BE4AB-CB15-488B-BC69-C16C08CCE0DA}" sibTransId="{DED0FC78-60BE-4F52-BF97-4A0EA204FC7A}"/>
    <dgm:cxn modelId="{48403D0D-6244-F441-8702-2F7AE3C606A7}" type="presOf" srcId="{FB2D2982-D7E0-41BF-9CF2-E63180E108FC}" destId="{B45AFF70-1879-48E1-AF8E-57EDC10BB665}" srcOrd="0" destOrd="0" presId="urn:microsoft.com/office/officeart/2005/8/layout/vList5"/>
    <dgm:cxn modelId="{7069BE0D-9B07-4559-9F00-53ADF79C172F}" srcId="{00599272-3998-4ACD-B2B2-63C813B0C9F4}" destId="{60EF804B-6C9F-43EA-AA55-E5B91C2AA523}" srcOrd="0" destOrd="0" parTransId="{528B2312-26F4-4EB3-BD1A-A344C8937D0C}" sibTransId="{74EB0271-9534-43C6-AB27-FA71B2DFE2F3}"/>
    <dgm:cxn modelId="{AAAD3514-07B7-AE4D-9BAC-44A6288A556B}" type="presOf" srcId="{933FAF5E-687D-4EE0-9B99-762C87A203D4}" destId="{E68BE37A-F951-4C7C-AFCA-5DE41AA172CC}" srcOrd="0" destOrd="0" presId="urn:microsoft.com/office/officeart/2005/8/layout/vList5"/>
    <dgm:cxn modelId="{E563F022-11FA-1343-BB06-B97598966C03}" type="presOf" srcId="{60EF804B-6C9F-43EA-AA55-E5B91C2AA523}" destId="{3AF889D5-5544-4298-B945-2B745211E080}" srcOrd="0" destOrd="0" presId="urn:microsoft.com/office/officeart/2005/8/layout/vList5"/>
    <dgm:cxn modelId="{15351731-FDEC-F441-B407-0F62155021AB}" type="presOf" srcId="{365406B0-4B91-4045-8CEC-94E64D4F4128}" destId="{3C7ECF6B-B352-6249-9B3D-16C2C4792E87}" srcOrd="0" destOrd="0" presId="urn:microsoft.com/office/officeart/2005/8/layout/vList5"/>
    <dgm:cxn modelId="{4B38B132-B49F-5544-8728-F3E99E345441}" type="presOf" srcId="{C2BBD328-6AB0-4828-88E9-048BF67E4A9E}" destId="{3AF889D5-5544-4298-B945-2B745211E080}" srcOrd="0" destOrd="1" presId="urn:microsoft.com/office/officeart/2005/8/layout/vList5"/>
    <dgm:cxn modelId="{43C35836-F67D-E04A-893D-36B0080A8FA2}" type="presOf" srcId="{E2EC73E1-F881-4FBC-8D30-196BB231881A}" destId="{3488E284-4100-4378-8C7C-91755AEAB88C}" srcOrd="0" destOrd="0" presId="urn:microsoft.com/office/officeart/2005/8/layout/vList5"/>
    <dgm:cxn modelId="{1979AC39-FD92-8843-A71C-09F81B97BAC3}" type="presOf" srcId="{560B6C87-CCEB-4C3E-8E00-4F404EF4A07E}" destId="{28E15A3E-FCBD-460A-9413-770D4B35C10A}" srcOrd="0" destOrd="0" presId="urn:microsoft.com/office/officeart/2005/8/layout/vList5"/>
    <dgm:cxn modelId="{DFE6505B-5AF3-4652-B669-547CBE4D6C40}" srcId="{0628182E-4B4D-4453-A6FA-47F70C2711D6}" destId="{FB2D2982-D7E0-41BF-9CF2-E63180E108FC}" srcOrd="0" destOrd="0" parTransId="{F2CCE327-03B3-466E-AD06-7253325F953D}" sibTransId="{B4CEF137-5EB2-41C9-85A5-6AC59BC34C04}"/>
    <dgm:cxn modelId="{C661F962-6911-43C5-B1DB-A3FF02DADB5C}" srcId="{653FA4DB-1FF3-40C8-80FD-D22FBFC5377F}" destId="{418AF239-F1A9-476D-A299-84203424EC30}" srcOrd="0" destOrd="0" parTransId="{31E53F46-F27E-46E7-BA0B-2F0EB6F3FFA8}" sibTransId="{C54C1A18-5DC8-4272-B10F-EA189B10DE7B}"/>
    <dgm:cxn modelId="{6C88E566-8D58-4442-9E23-FBE3E2CE0039}" type="presOf" srcId="{70EBAC5F-0B34-4239-AB18-E2CAA69B3D7D}" destId="{B81C9B28-3A60-45BF-838B-211E5D2A0938}" srcOrd="0" destOrd="0" presId="urn:microsoft.com/office/officeart/2005/8/layout/vList5"/>
    <dgm:cxn modelId="{2D3D2367-E4A5-6245-9DF9-79A941154FD9}" type="presOf" srcId="{BC0225B6-835B-C947-ABA1-D8229C6CE669}" destId="{EC61337F-CA7C-9E41-8F8B-2EF7D52A54FC}" srcOrd="0" destOrd="0" presId="urn:microsoft.com/office/officeart/2005/8/layout/vList5"/>
    <dgm:cxn modelId="{720D7B6F-B3C4-4282-81E3-1DE3A4326F5E}" srcId="{560B6C87-CCEB-4C3E-8E00-4F404EF4A07E}" destId="{C2AA5D3C-5CA7-4523-AE8E-71848D600F30}" srcOrd="1" destOrd="0" parTransId="{81383D79-E3CF-4C89-AA27-77715F0FFC8B}" sibTransId="{E263483C-C45B-4FA7-95F9-41D867D3DA47}"/>
    <dgm:cxn modelId="{61CDAA71-D84E-7B41-A427-587A5BD24599}" type="presOf" srcId="{C2AA5D3C-5CA7-4523-AE8E-71848D600F30}" destId="{3488E284-4100-4378-8C7C-91755AEAB88C}" srcOrd="0" destOrd="1" presId="urn:microsoft.com/office/officeart/2005/8/layout/vList5"/>
    <dgm:cxn modelId="{EE826073-41D7-804E-B588-E04AD2A2242A}" srcId="{BC0225B6-835B-C947-ABA1-D8229C6CE669}" destId="{365406B0-4B91-4045-8CEC-94E64D4F4128}" srcOrd="0" destOrd="0" parTransId="{181EF2F1-9056-EA49-AC37-A53EC4BEE901}" sibTransId="{A5E70B96-263D-024B-8575-840AC99B9234}"/>
    <dgm:cxn modelId="{BDB46373-D971-4720-B4DA-E83DA248CD6B}" srcId="{653FA4DB-1FF3-40C8-80FD-D22FBFC5377F}" destId="{3D9BDA9F-BB1C-401D-83E6-94AB983BBEE7}" srcOrd="4" destOrd="0" parTransId="{BD00111E-8441-4854-A75E-8BD2FDE644B6}" sibTransId="{79533DE3-7636-43D5-B86A-B537AE0CE984}"/>
    <dgm:cxn modelId="{BA263A76-2C7D-2841-AAF6-576F914591DF}" type="presOf" srcId="{653FA4DB-1FF3-40C8-80FD-D22FBFC5377F}" destId="{4F8268BF-11D0-4540-8730-DFA6E335BE93}" srcOrd="0" destOrd="0" presId="urn:microsoft.com/office/officeart/2005/8/layout/vList5"/>
    <dgm:cxn modelId="{F49FCB77-F80A-D24C-A5AE-6C525B6A9C84}" srcId="{933FAF5E-687D-4EE0-9B99-762C87A203D4}" destId="{2E477F56-BEDF-C049-BD67-ABE4A557FC35}" srcOrd="1" destOrd="0" parTransId="{2C019F66-5137-D84A-9913-B0866B8F5411}" sibTransId="{B4D1C354-CC8B-1249-9EFE-D349A1F5AE30}"/>
    <dgm:cxn modelId="{89EC115A-AA7A-7443-A7B0-937BB4DF79B3}" type="presOf" srcId="{06F88005-19F1-4413-8B2D-FB81A361F6DA}" destId="{241BDF5C-C74C-4DE8-BA40-73D96F9BA759}" srcOrd="0" destOrd="2" presId="urn:microsoft.com/office/officeart/2005/8/layout/vList5"/>
    <dgm:cxn modelId="{1AA4D87D-865E-E544-8CE7-0F63C00440D8}" type="presOf" srcId="{EDA15064-A044-4FDC-B0F5-10F37E3D5CFE}" destId="{DEAC6C20-79C0-4CAB-B2E0-5C1CB0EA9CA0}" srcOrd="0" destOrd="0" presId="urn:microsoft.com/office/officeart/2005/8/layout/vList5"/>
    <dgm:cxn modelId="{E020417F-A86B-4D67-92ED-38DA83927BA7}" srcId="{653FA4DB-1FF3-40C8-80FD-D22FBFC5377F}" destId="{06F88005-19F1-4413-8B2D-FB81A361F6DA}" srcOrd="2" destOrd="0" parTransId="{A6C3FB4C-C230-4FDC-A81D-1DB2F0C79C41}" sibTransId="{09C87DE9-3475-4816-980E-A6FC4AA58F2E}"/>
    <dgm:cxn modelId="{2716988A-DD1B-4907-BD2E-231EAB25729F}" srcId="{EDA15064-A044-4FDC-B0F5-10F37E3D5CFE}" destId="{00599272-3998-4ACD-B2B2-63C813B0C9F4}" srcOrd="3" destOrd="0" parTransId="{536DA846-9587-4B6D-82E0-28FEBCE9D3B6}" sibTransId="{4E3F5A5A-06C8-471A-BAA9-97758DB63BF9}"/>
    <dgm:cxn modelId="{DAC4A29C-7284-4B32-AFF0-35B436795777}" srcId="{560B6C87-CCEB-4C3E-8E00-4F404EF4A07E}" destId="{E2EC73E1-F881-4FBC-8D30-196BB231881A}" srcOrd="0" destOrd="0" parTransId="{D33AE577-622B-4780-8E4D-3F8773BC32FE}" sibTransId="{9A6FE4D9-DF5F-4961-A97E-1D44849FA2EA}"/>
    <dgm:cxn modelId="{EA91B09E-AFEA-4EB2-A114-5668DF418B79}" srcId="{933FAF5E-687D-4EE0-9B99-762C87A203D4}" destId="{70EBAC5F-0B34-4239-AB18-E2CAA69B3D7D}" srcOrd="0" destOrd="0" parTransId="{6A3A79E9-BC40-4485-996E-91620BE17568}" sibTransId="{E8BA6256-AD15-4F65-B0F4-ADD331007AE1}"/>
    <dgm:cxn modelId="{C5B12FAC-E0AA-3F4F-95FD-80FEB402706E}" type="presOf" srcId="{3D9BDA9F-BB1C-401D-83E6-94AB983BBEE7}" destId="{241BDF5C-C74C-4DE8-BA40-73D96F9BA759}" srcOrd="0" destOrd="4" presId="urn:microsoft.com/office/officeart/2005/8/layout/vList5"/>
    <dgm:cxn modelId="{DAEC48AF-1247-4323-90B3-8F3BCD20376F}" srcId="{00599272-3998-4ACD-B2B2-63C813B0C9F4}" destId="{C2BBD328-6AB0-4828-88E9-048BF67E4A9E}" srcOrd="1" destOrd="0" parTransId="{DA0809C0-0FFB-4E25-B575-E2ECCB81DF55}" sibTransId="{B2B713B7-AFFC-49C4-A203-47EA11F5C114}"/>
    <dgm:cxn modelId="{9E660CB1-FC27-4AC0-8761-F4F4C16F11E8}" srcId="{653FA4DB-1FF3-40C8-80FD-D22FBFC5377F}" destId="{8F8E4542-8521-4F09-B679-EA86B2857B01}" srcOrd="1" destOrd="0" parTransId="{8873A015-7A6A-475E-966C-53B71A5066BD}" sibTransId="{B3CC0608-40F2-4B60-AB4E-BFE2D5D4B514}"/>
    <dgm:cxn modelId="{7BEDE1B6-E2A6-4C53-955B-04D5A5A311F0}" srcId="{EDA15064-A044-4FDC-B0F5-10F37E3D5CFE}" destId="{933FAF5E-687D-4EE0-9B99-762C87A203D4}" srcOrd="4" destOrd="0" parTransId="{F3C62D77-DC08-4FBB-B072-C7FAC07D3B75}" sibTransId="{834E64AD-DF27-4E50-8AE7-01FFD1E0CACF}"/>
    <dgm:cxn modelId="{E1EF4ABB-4932-4A51-8404-15CEB3D1D902}" srcId="{EDA15064-A044-4FDC-B0F5-10F37E3D5CFE}" destId="{653FA4DB-1FF3-40C8-80FD-D22FBFC5377F}" srcOrd="2" destOrd="0" parTransId="{F0740E30-7E4C-4C73-B134-86E2B21A424D}" sibTransId="{FDCF0186-2C3D-47ED-8CB1-FB7B4E912F14}"/>
    <dgm:cxn modelId="{535517C3-5351-E241-A16F-0EC3901665E6}" type="presOf" srcId="{0628182E-4B4D-4453-A6FA-47F70C2711D6}" destId="{5C0A7D52-E55A-48AF-A64D-6F8BCB1C9567}" srcOrd="0" destOrd="0" presId="urn:microsoft.com/office/officeart/2005/8/layout/vList5"/>
    <dgm:cxn modelId="{0F072FC4-7BEB-0040-B843-E24CFB8DEC90}" srcId="{BC0225B6-835B-C947-ABA1-D8229C6CE669}" destId="{69A83BD1-CAC1-254B-BDF8-AF0DD380534A}" srcOrd="1" destOrd="0" parTransId="{91D5E10C-5CE5-B744-BD2C-F7E3C4AA6108}" sibTransId="{24C3A0D1-9FA8-1747-8416-6D067E32F7E7}"/>
    <dgm:cxn modelId="{DA3A1EC5-014D-40A9-8694-6DBD0D3FA9AB}" srcId="{0628182E-4B4D-4453-A6FA-47F70C2711D6}" destId="{A53099A3-9BEE-4E34-995F-BF2C3936F6E5}" srcOrd="1" destOrd="0" parTransId="{0D11DAD0-EFAB-4E42-94AF-96D35065468A}" sibTransId="{75C6F400-4BAD-4A4F-8189-AB4A835DA315}"/>
    <dgm:cxn modelId="{E5B0F2E8-8FDC-44E2-ACC9-BBAD0C47A9B7}" srcId="{653FA4DB-1FF3-40C8-80FD-D22FBFC5377F}" destId="{57229D2A-E2D5-4A0E-B2F2-4AC0ED2FDD33}" srcOrd="3" destOrd="0" parTransId="{0A57E8CB-944A-443A-A07A-126B3E9589CB}" sibTransId="{7050D3BE-3E57-4B5F-902D-EAC45F32A72F}"/>
    <dgm:cxn modelId="{DE213AED-1C49-9945-A19D-3CC9B5CDF64E}" type="presOf" srcId="{2E477F56-BEDF-C049-BD67-ABE4A557FC35}" destId="{B81C9B28-3A60-45BF-838B-211E5D2A0938}" srcOrd="0" destOrd="1" presId="urn:microsoft.com/office/officeart/2005/8/layout/vList5"/>
    <dgm:cxn modelId="{F5952AF3-8217-FD4F-A210-3D633F6A9E60}" type="presOf" srcId="{57229D2A-E2D5-4A0E-B2F2-4AC0ED2FDD33}" destId="{241BDF5C-C74C-4DE8-BA40-73D96F9BA759}" srcOrd="0" destOrd="3" presId="urn:microsoft.com/office/officeart/2005/8/layout/vList5"/>
    <dgm:cxn modelId="{25B94FF6-DADD-9743-BD8F-0C043585FD43}" type="presOf" srcId="{00599272-3998-4ACD-B2B2-63C813B0C9F4}" destId="{85A39601-414F-48B7-9372-BE6AB8373B71}" srcOrd="0" destOrd="0" presId="urn:microsoft.com/office/officeart/2005/8/layout/vList5"/>
    <dgm:cxn modelId="{F2ACFBF7-C318-A649-9D5E-18AA1FDDECCD}" srcId="{EDA15064-A044-4FDC-B0F5-10F37E3D5CFE}" destId="{BC0225B6-835B-C947-ABA1-D8229C6CE669}" srcOrd="5" destOrd="0" parTransId="{FCA564BD-C2F8-7241-9E45-8452C6C2251B}" sibTransId="{24837C1A-9D75-6B4F-B0A5-B4AA42481CE8}"/>
    <dgm:cxn modelId="{1D8782F8-82AF-324A-8EAA-8C74E51F2651}" type="presOf" srcId="{418AF239-F1A9-476D-A299-84203424EC30}" destId="{241BDF5C-C74C-4DE8-BA40-73D96F9BA759}" srcOrd="0" destOrd="0" presId="urn:microsoft.com/office/officeart/2005/8/layout/vList5"/>
    <dgm:cxn modelId="{5AD7C8FC-CDC0-DF48-9FDF-F7108D41355C}" type="presOf" srcId="{69A83BD1-CAC1-254B-BDF8-AF0DD380534A}" destId="{3C7ECF6B-B352-6249-9B3D-16C2C4792E87}" srcOrd="0" destOrd="1" presId="urn:microsoft.com/office/officeart/2005/8/layout/vList5"/>
    <dgm:cxn modelId="{7C64DDB0-EC71-BB4E-B02E-DE387BB33449}" type="presParOf" srcId="{DEAC6C20-79C0-4CAB-B2E0-5C1CB0EA9CA0}" destId="{17DB1690-0D24-4818-8648-71B9D2752031}" srcOrd="0" destOrd="0" presId="urn:microsoft.com/office/officeart/2005/8/layout/vList5"/>
    <dgm:cxn modelId="{995E0914-64AD-0149-A3A5-E8FA918DC6EB}" type="presParOf" srcId="{17DB1690-0D24-4818-8648-71B9D2752031}" destId="{28E15A3E-FCBD-460A-9413-770D4B35C10A}" srcOrd="0" destOrd="0" presId="urn:microsoft.com/office/officeart/2005/8/layout/vList5"/>
    <dgm:cxn modelId="{5D3A0CE0-3618-304C-BBFA-9130FF200571}" type="presParOf" srcId="{17DB1690-0D24-4818-8648-71B9D2752031}" destId="{3488E284-4100-4378-8C7C-91755AEAB88C}" srcOrd="1" destOrd="0" presId="urn:microsoft.com/office/officeart/2005/8/layout/vList5"/>
    <dgm:cxn modelId="{4B5ACE70-44C7-F34F-B5B2-3AE6AE9667CB}" type="presParOf" srcId="{DEAC6C20-79C0-4CAB-B2E0-5C1CB0EA9CA0}" destId="{9CA917C9-96BC-4B2D-A4F8-2541FF5609A1}" srcOrd="1" destOrd="0" presId="urn:microsoft.com/office/officeart/2005/8/layout/vList5"/>
    <dgm:cxn modelId="{827ABC07-6109-A24F-99D6-E4E1875F0E54}" type="presParOf" srcId="{DEAC6C20-79C0-4CAB-B2E0-5C1CB0EA9CA0}" destId="{8959FEAA-F83D-4FB3-9649-1D32AB64067D}" srcOrd="2" destOrd="0" presId="urn:microsoft.com/office/officeart/2005/8/layout/vList5"/>
    <dgm:cxn modelId="{2BF61CD4-F798-0444-B2E4-1F63651F54B0}" type="presParOf" srcId="{8959FEAA-F83D-4FB3-9649-1D32AB64067D}" destId="{5C0A7D52-E55A-48AF-A64D-6F8BCB1C9567}" srcOrd="0" destOrd="0" presId="urn:microsoft.com/office/officeart/2005/8/layout/vList5"/>
    <dgm:cxn modelId="{390303EE-9DE6-8244-B34C-5F5373FD8CC9}" type="presParOf" srcId="{8959FEAA-F83D-4FB3-9649-1D32AB64067D}" destId="{B45AFF70-1879-48E1-AF8E-57EDC10BB665}" srcOrd="1" destOrd="0" presId="urn:microsoft.com/office/officeart/2005/8/layout/vList5"/>
    <dgm:cxn modelId="{4E7457E9-40A7-7B47-B0F4-8D68503B9ABE}" type="presParOf" srcId="{DEAC6C20-79C0-4CAB-B2E0-5C1CB0EA9CA0}" destId="{2D92F8A9-4F0B-433E-B104-CAC1F1A6BD1E}" srcOrd="3" destOrd="0" presId="urn:microsoft.com/office/officeart/2005/8/layout/vList5"/>
    <dgm:cxn modelId="{713AC33C-8D6A-F04B-AB34-2B1E54C05826}" type="presParOf" srcId="{DEAC6C20-79C0-4CAB-B2E0-5C1CB0EA9CA0}" destId="{4030736D-3A9B-4F52-AB2F-E3D0F02DF93C}" srcOrd="4" destOrd="0" presId="urn:microsoft.com/office/officeart/2005/8/layout/vList5"/>
    <dgm:cxn modelId="{5BE02C02-31A7-BA42-B889-D6F8BC0127B0}" type="presParOf" srcId="{4030736D-3A9B-4F52-AB2F-E3D0F02DF93C}" destId="{4F8268BF-11D0-4540-8730-DFA6E335BE93}" srcOrd="0" destOrd="0" presId="urn:microsoft.com/office/officeart/2005/8/layout/vList5"/>
    <dgm:cxn modelId="{ACD5A241-27F7-A048-9032-E1CB0F5A080B}" type="presParOf" srcId="{4030736D-3A9B-4F52-AB2F-E3D0F02DF93C}" destId="{241BDF5C-C74C-4DE8-BA40-73D96F9BA759}" srcOrd="1" destOrd="0" presId="urn:microsoft.com/office/officeart/2005/8/layout/vList5"/>
    <dgm:cxn modelId="{FA0DB72D-89A7-FB4A-82FD-2AA8609959E6}" type="presParOf" srcId="{DEAC6C20-79C0-4CAB-B2E0-5C1CB0EA9CA0}" destId="{5E93887C-22E5-492A-AABF-E6A6FF159070}" srcOrd="5" destOrd="0" presId="urn:microsoft.com/office/officeart/2005/8/layout/vList5"/>
    <dgm:cxn modelId="{1A74651D-08DC-D04F-ADA0-FF4AEE9E9C10}" type="presParOf" srcId="{DEAC6C20-79C0-4CAB-B2E0-5C1CB0EA9CA0}" destId="{384C1DCD-6BC0-4945-ACB9-21C39002D67A}" srcOrd="6" destOrd="0" presId="urn:microsoft.com/office/officeart/2005/8/layout/vList5"/>
    <dgm:cxn modelId="{E2569FF8-0383-EA45-A699-99654A755471}" type="presParOf" srcId="{384C1DCD-6BC0-4945-ACB9-21C39002D67A}" destId="{85A39601-414F-48B7-9372-BE6AB8373B71}" srcOrd="0" destOrd="0" presId="urn:microsoft.com/office/officeart/2005/8/layout/vList5"/>
    <dgm:cxn modelId="{23A86C4D-6403-3A43-8749-124C6E7ECF17}" type="presParOf" srcId="{384C1DCD-6BC0-4945-ACB9-21C39002D67A}" destId="{3AF889D5-5544-4298-B945-2B745211E080}" srcOrd="1" destOrd="0" presId="urn:microsoft.com/office/officeart/2005/8/layout/vList5"/>
    <dgm:cxn modelId="{C6C27135-C985-3145-81DF-0F8506ED8397}" type="presParOf" srcId="{DEAC6C20-79C0-4CAB-B2E0-5C1CB0EA9CA0}" destId="{7A013763-B38A-43A5-A960-4D7C9A134E33}" srcOrd="7" destOrd="0" presId="urn:microsoft.com/office/officeart/2005/8/layout/vList5"/>
    <dgm:cxn modelId="{75EE3722-2A65-454C-80A0-44DB5CEFB1B7}" type="presParOf" srcId="{DEAC6C20-79C0-4CAB-B2E0-5C1CB0EA9CA0}" destId="{9E4D9F36-9A46-44E4-B568-7D721242150A}" srcOrd="8" destOrd="0" presId="urn:microsoft.com/office/officeart/2005/8/layout/vList5"/>
    <dgm:cxn modelId="{163AD651-ED6C-9E4C-9FF2-EDC5030BE604}" type="presParOf" srcId="{9E4D9F36-9A46-44E4-B568-7D721242150A}" destId="{E68BE37A-F951-4C7C-AFCA-5DE41AA172CC}" srcOrd="0" destOrd="0" presId="urn:microsoft.com/office/officeart/2005/8/layout/vList5"/>
    <dgm:cxn modelId="{EED52457-4988-F848-A928-09D6FD0E6C26}" type="presParOf" srcId="{9E4D9F36-9A46-44E4-B568-7D721242150A}" destId="{B81C9B28-3A60-45BF-838B-211E5D2A0938}" srcOrd="1" destOrd="0" presId="urn:microsoft.com/office/officeart/2005/8/layout/vList5"/>
    <dgm:cxn modelId="{67F91448-3A84-484F-B63D-0C563B246274}" type="presParOf" srcId="{DEAC6C20-79C0-4CAB-B2E0-5C1CB0EA9CA0}" destId="{4AAEE64F-EC4C-F349-8B99-3944145ADD60}" srcOrd="9" destOrd="0" presId="urn:microsoft.com/office/officeart/2005/8/layout/vList5"/>
    <dgm:cxn modelId="{FE96C10F-5F95-0444-80F7-57C46A783A3F}" type="presParOf" srcId="{DEAC6C20-79C0-4CAB-B2E0-5C1CB0EA9CA0}" destId="{ADAFAEF1-07AA-2744-AAE9-B02FB71D5ECD}" srcOrd="10" destOrd="0" presId="urn:microsoft.com/office/officeart/2005/8/layout/vList5"/>
    <dgm:cxn modelId="{5BD5A824-791C-C547-B799-0FCC9494A672}" type="presParOf" srcId="{ADAFAEF1-07AA-2744-AAE9-B02FB71D5ECD}" destId="{EC61337F-CA7C-9E41-8F8B-2EF7D52A54FC}" srcOrd="0" destOrd="0" presId="urn:microsoft.com/office/officeart/2005/8/layout/vList5"/>
    <dgm:cxn modelId="{24B3E906-9103-E84A-949E-E0E1AF9A7223}" type="presParOf" srcId="{ADAFAEF1-07AA-2744-AAE9-B02FB71D5ECD}" destId="{3C7ECF6B-B352-6249-9B3D-16C2C4792E8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9E2CC4-C331-48DF-88E1-B6B01E4DD1EF}" type="doc">
      <dgm:prSet loTypeId="urn:microsoft.com/office/officeart/2005/8/layout/hierarchy4" loCatId="hierarchy" qsTypeId="urn:microsoft.com/office/officeart/2005/8/quickstyle/simple5" qsCatId="simple" csTypeId="urn:microsoft.com/office/officeart/2005/8/colors/accent1_2" csCatId="accent1" phldr="1"/>
      <dgm:spPr/>
      <dgm:t>
        <a:bodyPr/>
        <a:lstStyle/>
        <a:p>
          <a:endParaRPr lang="en-US"/>
        </a:p>
      </dgm:t>
    </dgm:pt>
    <dgm:pt modelId="{A1151C26-5F26-4A2B-9113-2B78C1898D0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latin typeface="Optima" charset="0"/>
              <a:ea typeface="Optima" charset="0"/>
              <a:cs typeface="Optima" charset="0"/>
            </a:rPr>
            <a:t>ISO 8000</a:t>
          </a:r>
        </a:p>
      </dgm:t>
    </dgm:pt>
    <dgm:pt modelId="{3546AB34-4951-4814-B30E-0AA27CC3EF85}" type="parTrans" cxnId="{F319C001-665A-42A5-9706-E1D197655FAB}">
      <dgm:prSet/>
      <dgm:spPr/>
      <dgm:t>
        <a:bodyPr/>
        <a:lstStyle/>
        <a:p>
          <a:endParaRPr lang="en-US">
            <a:latin typeface="Optima" charset="0"/>
            <a:ea typeface="Optima" charset="0"/>
            <a:cs typeface="Optima" charset="0"/>
          </a:endParaRPr>
        </a:p>
      </dgm:t>
    </dgm:pt>
    <dgm:pt modelId="{4122037C-645A-4B38-A7F9-428DCFA984A9}" type="sibTrans" cxnId="{F319C001-665A-42A5-9706-E1D197655FAB}">
      <dgm:prSet/>
      <dgm:spPr/>
      <dgm:t>
        <a:bodyPr/>
        <a:lstStyle/>
        <a:p>
          <a:endParaRPr lang="en-US">
            <a:latin typeface="Optima" charset="0"/>
            <a:ea typeface="Optima" charset="0"/>
            <a:cs typeface="Optima" charset="0"/>
          </a:endParaRPr>
        </a:p>
      </dgm:t>
    </dgm:pt>
    <dgm:pt modelId="{DA8AE6EA-5A9A-420F-B335-5029B09341A9}">
      <dgm:prSet phldrT="[Text]" custT="1"/>
      <dgm:spPr>
        <a:solidFill>
          <a:srgbClr val="00B050"/>
        </a:solidFill>
      </dgm:spPr>
      <dgm:t>
        <a:bodyPr/>
        <a:lstStyle/>
        <a:p>
          <a:r>
            <a:rPr lang="en-US" sz="1400" b="1" dirty="0">
              <a:latin typeface="Optima" charset="0"/>
              <a:ea typeface="Optima" charset="0"/>
              <a:cs typeface="Optima" charset="0"/>
            </a:rPr>
            <a:t>General Principles</a:t>
          </a:r>
        </a:p>
      </dgm:t>
    </dgm:pt>
    <dgm:pt modelId="{26AD9A92-2D39-42BA-BE11-BC74D5100169}" type="parTrans" cxnId="{D3B203A9-31E0-4724-896A-FAD5525180A9}">
      <dgm:prSet/>
      <dgm:spPr/>
      <dgm:t>
        <a:bodyPr/>
        <a:lstStyle/>
        <a:p>
          <a:endParaRPr lang="en-US">
            <a:latin typeface="Optima" charset="0"/>
            <a:ea typeface="Optima" charset="0"/>
            <a:cs typeface="Optima" charset="0"/>
          </a:endParaRPr>
        </a:p>
      </dgm:t>
    </dgm:pt>
    <dgm:pt modelId="{EE1F1EB6-6838-469C-AF68-FBCC6F0100FC}" type="sibTrans" cxnId="{D3B203A9-31E0-4724-896A-FAD5525180A9}">
      <dgm:prSet/>
      <dgm:spPr/>
      <dgm:t>
        <a:bodyPr/>
        <a:lstStyle/>
        <a:p>
          <a:endParaRPr lang="en-US">
            <a:latin typeface="Optima" charset="0"/>
            <a:ea typeface="Optima" charset="0"/>
            <a:cs typeface="Optima" charset="0"/>
          </a:endParaRPr>
        </a:p>
      </dgm:t>
    </dgm:pt>
    <dgm:pt modelId="{15652EF6-F715-4ED0-B1DA-1FEFBD9CD655}">
      <dgm:prSet phldrT="[Text]" custT="1"/>
      <dgm:spPr>
        <a:solidFill>
          <a:srgbClr val="00B050"/>
        </a:solidFill>
      </dgm:spPr>
      <dgm:t>
        <a:bodyPr/>
        <a:lstStyle/>
        <a:p>
          <a:r>
            <a:rPr lang="en-US" sz="900" b="1" dirty="0">
              <a:latin typeface="Optima" charset="0"/>
              <a:ea typeface="Optima" charset="0"/>
              <a:cs typeface="Optima" charset="0"/>
            </a:rPr>
            <a:t>Part 1</a:t>
          </a:r>
          <a:br>
            <a:rPr lang="en-US" sz="900" b="1" dirty="0">
              <a:latin typeface="Optima" charset="0"/>
              <a:ea typeface="Optima" charset="0"/>
              <a:cs typeface="Optima" charset="0"/>
            </a:rPr>
          </a:br>
          <a:r>
            <a:rPr lang="en-US" sz="900" b="1" dirty="0">
              <a:latin typeface="Optima" charset="0"/>
              <a:ea typeface="Optima" charset="0"/>
              <a:cs typeface="Optima" charset="0"/>
            </a:rPr>
            <a:t>Introduction</a:t>
          </a:r>
        </a:p>
      </dgm:t>
    </dgm:pt>
    <dgm:pt modelId="{74D816B0-883B-44B4-9BF3-570E7A31F08E}" type="parTrans" cxnId="{0D5D3466-1B1A-401D-A172-191416A5C890}">
      <dgm:prSet/>
      <dgm:spPr/>
      <dgm:t>
        <a:bodyPr/>
        <a:lstStyle/>
        <a:p>
          <a:endParaRPr lang="en-US">
            <a:latin typeface="Optima" charset="0"/>
            <a:ea typeface="Optima" charset="0"/>
            <a:cs typeface="Optima" charset="0"/>
          </a:endParaRPr>
        </a:p>
      </dgm:t>
    </dgm:pt>
    <dgm:pt modelId="{5A56C2B1-EA6B-4C87-A985-1733C90ACE59}" type="sibTrans" cxnId="{0D5D3466-1B1A-401D-A172-191416A5C890}">
      <dgm:prSet/>
      <dgm:spPr/>
      <dgm:t>
        <a:bodyPr/>
        <a:lstStyle/>
        <a:p>
          <a:endParaRPr lang="en-US">
            <a:latin typeface="Optima" charset="0"/>
            <a:ea typeface="Optima" charset="0"/>
            <a:cs typeface="Optima" charset="0"/>
          </a:endParaRPr>
        </a:p>
      </dgm:t>
    </dgm:pt>
    <dgm:pt modelId="{ED262F85-7C39-4B60-98CF-7A2675C1CEED}">
      <dgm:prSet phldrT="[Text]" custT="1"/>
      <dgm:spPr>
        <a:solidFill>
          <a:srgbClr val="00B050"/>
        </a:solidFill>
      </dgm:spPr>
      <dgm:t>
        <a:bodyPr/>
        <a:lstStyle/>
        <a:p>
          <a:r>
            <a:rPr lang="en-US" sz="900" b="1" dirty="0">
              <a:latin typeface="Optima" charset="0"/>
              <a:ea typeface="Optima" charset="0"/>
              <a:cs typeface="Optima" charset="0"/>
            </a:rPr>
            <a:t>Part 2</a:t>
          </a:r>
          <a:br>
            <a:rPr lang="en-US" sz="900" b="1" dirty="0">
              <a:latin typeface="Optima" charset="0"/>
              <a:ea typeface="Optima" charset="0"/>
              <a:cs typeface="Optima" charset="0"/>
            </a:rPr>
          </a:br>
          <a:r>
            <a:rPr lang="en-US" sz="900" b="1" dirty="0">
              <a:latin typeface="Optima" charset="0"/>
              <a:ea typeface="Optima" charset="0"/>
              <a:cs typeface="Optima" charset="0"/>
            </a:rPr>
            <a:t>Terminology</a:t>
          </a:r>
        </a:p>
      </dgm:t>
    </dgm:pt>
    <dgm:pt modelId="{8F44C8F2-B054-453D-97E7-F45D59A48E7F}" type="parTrans" cxnId="{22F73299-0B43-46AD-8E55-23D867FC2C24}">
      <dgm:prSet/>
      <dgm:spPr/>
      <dgm:t>
        <a:bodyPr/>
        <a:lstStyle/>
        <a:p>
          <a:endParaRPr lang="en-US">
            <a:latin typeface="Optima" charset="0"/>
            <a:ea typeface="Optima" charset="0"/>
            <a:cs typeface="Optima" charset="0"/>
          </a:endParaRPr>
        </a:p>
      </dgm:t>
    </dgm:pt>
    <dgm:pt modelId="{21CB017D-E914-4FD9-9AED-197495E38F3E}" type="sibTrans" cxnId="{22F73299-0B43-46AD-8E55-23D867FC2C24}">
      <dgm:prSet/>
      <dgm:spPr/>
      <dgm:t>
        <a:bodyPr/>
        <a:lstStyle/>
        <a:p>
          <a:endParaRPr lang="en-US">
            <a:latin typeface="Optima" charset="0"/>
            <a:ea typeface="Optima" charset="0"/>
            <a:cs typeface="Optima" charset="0"/>
          </a:endParaRPr>
        </a:p>
      </dgm:t>
    </dgm:pt>
    <dgm:pt modelId="{BCA3D278-412C-4E23-A6E4-CE007C2D3BB3}">
      <dgm:prSet phldrT="[Text]" custT="1"/>
      <dgm:spPr>
        <a:solidFill>
          <a:srgbClr val="7030A0"/>
        </a:solidFill>
      </dgm:spPr>
      <dgm:t>
        <a:bodyPr/>
        <a:lstStyle/>
        <a:p>
          <a:r>
            <a:rPr lang="en-US" sz="1700" b="1" dirty="0">
              <a:latin typeface="Optima" charset="0"/>
              <a:ea typeface="Optima" charset="0"/>
              <a:cs typeface="Optima" charset="0"/>
            </a:rPr>
            <a:t>Master Data</a:t>
          </a:r>
        </a:p>
      </dgm:t>
    </dgm:pt>
    <dgm:pt modelId="{1008BEA5-C47F-42F3-AA60-45E55FBACDFA}" type="parTrans" cxnId="{F6D746D6-F568-45D7-B586-EE6A22D13720}">
      <dgm:prSet/>
      <dgm:spPr/>
      <dgm:t>
        <a:bodyPr/>
        <a:lstStyle/>
        <a:p>
          <a:endParaRPr lang="en-US">
            <a:latin typeface="Optima" charset="0"/>
            <a:ea typeface="Optima" charset="0"/>
            <a:cs typeface="Optima" charset="0"/>
          </a:endParaRPr>
        </a:p>
      </dgm:t>
    </dgm:pt>
    <dgm:pt modelId="{4C4DE374-D745-4296-8A30-F9BB68D67F36}" type="sibTrans" cxnId="{F6D746D6-F568-45D7-B586-EE6A22D13720}">
      <dgm:prSet/>
      <dgm:spPr/>
      <dgm:t>
        <a:bodyPr/>
        <a:lstStyle/>
        <a:p>
          <a:endParaRPr lang="en-US">
            <a:latin typeface="Optima" charset="0"/>
            <a:ea typeface="Optima" charset="0"/>
            <a:cs typeface="Optima" charset="0"/>
          </a:endParaRPr>
        </a:p>
      </dgm:t>
    </dgm:pt>
    <dgm:pt modelId="{ED4A48F5-5B13-40E0-8660-71F4E11A7D8B}">
      <dgm:prSet phldrT="[Text]" custT="1"/>
      <dgm:spPr>
        <a:solidFill>
          <a:srgbClr val="7030A0"/>
        </a:solidFill>
      </dgm:spPr>
      <dgm:t>
        <a:bodyPr/>
        <a:lstStyle/>
        <a:p>
          <a:r>
            <a:rPr lang="en-US" sz="1400" b="1" dirty="0">
              <a:latin typeface="Optima" charset="0"/>
              <a:ea typeface="Optima" charset="0"/>
              <a:cs typeface="Optima" charset="0"/>
            </a:rPr>
            <a:t>Part 110 </a:t>
          </a:r>
        </a:p>
      </dgm:t>
    </dgm:pt>
    <dgm:pt modelId="{8244EFCA-7452-461B-A3C9-B2BB1240FB87}" type="parTrans" cxnId="{6BDD54D9-8049-4068-BD1A-16D43AB2F950}">
      <dgm:prSet/>
      <dgm:spPr/>
      <dgm:t>
        <a:bodyPr/>
        <a:lstStyle/>
        <a:p>
          <a:endParaRPr lang="en-US">
            <a:latin typeface="Optima" charset="0"/>
            <a:ea typeface="Optima" charset="0"/>
            <a:cs typeface="Optima" charset="0"/>
          </a:endParaRPr>
        </a:p>
      </dgm:t>
    </dgm:pt>
    <dgm:pt modelId="{FFDD7AD0-0C5C-4E19-ABD7-0E9F7A851D31}" type="sibTrans" cxnId="{6BDD54D9-8049-4068-BD1A-16D43AB2F950}">
      <dgm:prSet/>
      <dgm:spPr/>
      <dgm:t>
        <a:bodyPr/>
        <a:lstStyle/>
        <a:p>
          <a:endParaRPr lang="en-US">
            <a:latin typeface="Optima" charset="0"/>
            <a:ea typeface="Optima" charset="0"/>
            <a:cs typeface="Optima" charset="0"/>
          </a:endParaRPr>
        </a:p>
      </dgm:t>
    </dgm:pt>
    <dgm:pt modelId="{963ED56E-21A9-473D-9F52-9189030C4E4F}">
      <dgm:prSet phldrT="[Text]" custT="1"/>
      <dgm:spPr>
        <a:solidFill>
          <a:srgbClr val="7030A0"/>
        </a:solidFill>
      </dgm:spPr>
      <dgm:t>
        <a:bodyPr/>
        <a:lstStyle/>
        <a:p>
          <a:r>
            <a:rPr lang="en-US" sz="1100" b="1" dirty="0">
              <a:latin typeface="Optima" charset="0"/>
              <a:ea typeface="Optima" charset="0"/>
              <a:cs typeface="Optima" charset="0"/>
            </a:rPr>
            <a:t>Syntax</a:t>
          </a:r>
        </a:p>
      </dgm:t>
    </dgm:pt>
    <dgm:pt modelId="{222689DB-F09B-4044-8519-CDC36B019CF4}" type="parTrans" cxnId="{388941C9-BC89-4D09-9054-0E5FB04A9BF7}">
      <dgm:prSet/>
      <dgm:spPr/>
      <dgm:t>
        <a:bodyPr/>
        <a:lstStyle/>
        <a:p>
          <a:endParaRPr lang="en-US">
            <a:latin typeface="Optima" charset="0"/>
            <a:ea typeface="Optima" charset="0"/>
            <a:cs typeface="Optima" charset="0"/>
          </a:endParaRPr>
        </a:p>
      </dgm:t>
    </dgm:pt>
    <dgm:pt modelId="{D22E82EC-9DEA-49F9-83DD-6A52E2F24F88}" type="sibTrans" cxnId="{388941C9-BC89-4D09-9054-0E5FB04A9BF7}">
      <dgm:prSet/>
      <dgm:spPr/>
      <dgm:t>
        <a:bodyPr/>
        <a:lstStyle/>
        <a:p>
          <a:endParaRPr lang="en-US">
            <a:latin typeface="Optima" charset="0"/>
            <a:ea typeface="Optima" charset="0"/>
            <a:cs typeface="Optima" charset="0"/>
          </a:endParaRPr>
        </a:p>
      </dgm:t>
    </dgm:pt>
    <dgm:pt modelId="{2FD2DD06-FFF5-4844-8DB5-B5F1A81D8ADC}">
      <dgm:prSet phldrT="[Text]" custT="1"/>
      <dgm:spPr>
        <a:solidFill>
          <a:srgbClr val="7030A0"/>
        </a:solidFill>
      </dgm:spPr>
      <dgm:t>
        <a:bodyPr/>
        <a:lstStyle/>
        <a:p>
          <a:r>
            <a:rPr lang="en-US" sz="1100" b="1" dirty="0">
              <a:latin typeface="Optima" charset="0"/>
              <a:ea typeface="Optima" charset="0"/>
              <a:cs typeface="Optima" charset="0"/>
            </a:rPr>
            <a:t>Semantic encoding </a:t>
          </a:r>
        </a:p>
      </dgm:t>
    </dgm:pt>
    <dgm:pt modelId="{B3407E16-B610-4ADB-9677-5998C37DEED8}" type="parTrans" cxnId="{064247D7-261B-45D7-A1D6-BDE2652972DB}">
      <dgm:prSet/>
      <dgm:spPr/>
      <dgm:t>
        <a:bodyPr/>
        <a:lstStyle/>
        <a:p>
          <a:endParaRPr lang="en-US">
            <a:latin typeface="Optima" charset="0"/>
            <a:ea typeface="Optima" charset="0"/>
            <a:cs typeface="Optima" charset="0"/>
          </a:endParaRPr>
        </a:p>
      </dgm:t>
    </dgm:pt>
    <dgm:pt modelId="{B83C83F7-87A0-4608-AA68-D9B85A1E4D11}" type="sibTrans" cxnId="{064247D7-261B-45D7-A1D6-BDE2652972DB}">
      <dgm:prSet/>
      <dgm:spPr/>
      <dgm:t>
        <a:bodyPr/>
        <a:lstStyle/>
        <a:p>
          <a:endParaRPr lang="en-US">
            <a:latin typeface="Optima" charset="0"/>
            <a:ea typeface="Optima" charset="0"/>
            <a:cs typeface="Optima" charset="0"/>
          </a:endParaRPr>
        </a:p>
      </dgm:t>
    </dgm:pt>
    <dgm:pt modelId="{C88C51CA-7274-4365-B033-509C53065D79}">
      <dgm:prSet phldrT="[Text]" custT="1"/>
      <dgm:spPr>
        <a:solidFill>
          <a:srgbClr val="7030A0"/>
        </a:solidFill>
      </dgm:spPr>
      <dgm:t>
        <a:bodyPr/>
        <a:lstStyle/>
        <a:p>
          <a:r>
            <a:rPr lang="en-US" sz="1100" b="1" dirty="0">
              <a:latin typeface="Optima" charset="0"/>
              <a:ea typeface="Optima" charset="0"/>
              <a:cs typeface="Optima" charset="0"/>
            </a:rPr>
            <a:t>Meets requirements</a:t>
          </a:r>
        </a:p>
      </dgm:t>
    </dgm:pt>
    <dgm:pt modelId="{C98B9F4A-DAA9-4307-8B18-A79C771DC193}" type="parTrans" cxnId="{60218FCF-8658-4AE2-ACCA-543D90E92123}">
      <dgm:prSet/>
      <dgm:spPr/>
      <dgm:t>
        <a:bodyPr/>
        <a:lstStyle/>
        <a:p>
          <a:endParaRPr lang="en-US">
            <a:latin typeface="Optima" charset="0"/>
            <a:ea typeface="Optima" charset="0"/>
            <a:cs typeface="Optima" charset="0"/>
          </a:endParaRPr>
        </a:p>
      </dgm:t>
    </dgm:pt>
    <dgm:pt modelId="{16DFEFDA-9EBC-4C59-9946-132158B6D9F8}" type="sibTrans" cxnId="{60218FCF-8658-4AE2-ACCA-543D90E92123}">
      <dgm:prSet/>
      <dgm:spPr/>
      <dgm:t>
        <a:bodyPr/>
        <a:lstStyle/>
        <a:p>
          <a:endParaRPr lang="en-US">
            <a:latin typeface="Optima" charset="0"/>
            <a:ea typeface="Optima" charset="0"/>
            <a:cs typeface="Optima" charset="0"/>
          </a:endParaRPr>
        </a:p>
      </dgm:t>
    </dgm:pt>
    <dgm:pt modelId="{0DD95E34-70A1-438C-9168-AF0A0DE40E39}">
      <dgm:prSet phldrT="[Text]" custT="1"/>
      <dgm:spPr>
        <a:solidFill>
          <a:srgbClr val="7030A0"/>
        </a:solidFill>
      </dgm:spPr>
      <dgm:t>
        <a:bodyPr/>
        <a:lstStyle/>
        <a:p>
          <a:r>
            <a:rPr lang="en-US" sz="1000" b="1" dirty="0">
              <a:latin typeface="Optima" charset="0"/>
              <a:ea typeface="Optima" charset="0"/>
              <a:cs typeface="Optima" charset="0"/>
            </a:rPr>
            <a:t>Part 120 Provenance</a:t>
          </a:r>
        </a:p>
      </dgm:t>
    </dgm:pt>
    <dgm:pt modelId="{91E8CBDF-A3A7-41E9-8DDF-AAB66AD855A0}" type="parTrans" cxnId="{93F4AB90-B9DB-4E43-A4AE-6F8335BAFCCB}">
      <dgm:prSet/>
      <dgm:spPr/>
      <dgm:t>
        <a:bodyPr/>
        <a:lstStyle/>
        <a:p>
          <a:endParaRPr lang="en-US">
            <a:latin typeface="Optima" charset="0"/>
            <a:ea typeface="Optima" charset="0"/>
            <a:cs typeface="Optima" charset="0"/>
          </a:endParaRPr>
        </a:p>
      </dgm:t>
    </dgm:pt>
    <dgm:pt modelId="{FAA6E8EA-2491-45D7-9B74-2034604FB04F}" type="sibTrans" cxnId="{93F4AB90-B9DB-4E43-A4AE-6F8335BAFCCB}">
      <dgm:prSet/>
      <dgm:spPr/>
      <dgm:t>
        <a:bodyPr/>
        <a:lstStyle/>
        <a:p>
          <a:endParaRPr lang="en-US">
            <a:latin typeface="Optima" charset="0"/>
            <a:ea typeface="Optima" charset="0"/>
            <a:cs typeface="Optima" charset="0"/>
          </a:endParaRPr>
        </a:p>
      </dgm:t>
    </dgm:pt>
    <dgm:pt modelId="{672C66D2-DB02-4A16-8EDB-174BE8B9C69F}">
      <dgm:prSet phldrT="[Text]" custT="1"/>
      <dgm:spPr>
        <a:solidFill>
          <a:srgbClr val="7030A0"/>
        </a:solidFill>
      </dgm:spPr>
      <dgm:t>
        <a:bodyPr/>
        <a:lstStyle/>
        <a:p>
          <a:r>
            <a:rPr lang="en-US" sz="1000" b="1" dirty="0">
              <a:latin typeface="Optima" charset="0"/>
              <a:ea typeface="Optima" charset="0"/>
              <a:cs typeface="Optima" charset="0"/>
            </a:rPr>
            <a:t>Part 130 </a:t>
          </a:r>
          <a:br>
            <a:rPr lang="en-US" sz="1000" b="1" dirty="0">
              <a:latin typeface="Optima" charset="0"/>
              <a:ea typeface="Optima" charset="0"/>
              <a:cs typeface="Optima" charset="0"/>
            </a:rPr>
          </a:br>
          <a:r>
            <a:rPr lang="en-US" sz="1000" b="1" dirty="0">
              <a:latin typeface="Optima" charset="0"/>
              <a:ea typeface="Optima" charset="0"/>
              <a:cs typeface="Optima" charset="0"/>
            </a:rPr>
            <a:t>Accuracy</a:t>
          </a:r>
        </a:p>
      </dgm:t>
    </dgm:pt>
    <dgm:pt modelId="{4B2F520C-884D-49F8-BD9F-417BFC07F0EC}" type="parTrans" cxnId="{8D3B9CF2-E072-487C-BC9B-FA5FC2A7DB1C}">
      <dgm:prSet/>
      <dgm:spPr/>
      <dgm:t>
        <a:bodyPr/>
        <a:lstStyle/>
        <a:p>
          <a:endParaRPr lang="en-US">
            <a:latin typeface="Optima" charset="0"/>
            <a:ea typeface="Optima" charset="0"/>
            <a:cs typeface="Optima" charset="0"/>
          </a:endParaRPr>
        </a:p>
      </dgm:t>
    </dgm:pt>
    <dgm:pt modelId="{DCD7A5BF-C38E-4322-911F-00846CB3F9E4}" type="sibTrans" cxnId="{8D3B9CF2-E072-487C-BC9B-FA5FC2A7DB1C}">
      <dgm:prSet/>
      <dgm:spPr/>
      <dgm:t>
        <a:bodyPr/>
        <a:lstStyle/>
        <a:p>
          <a:endParaRPr lang="en-US">
            <a:latin typeface="Optima" charset="0"/>
            <a:ea typeface="Optima" charset="0"/>
            <a:cs typeface="Optima" charset="0"/>
          </a:endParaRPr>
        </a:p>
      </dgm:t>
    </dgm:pt>
    <dgm:pt modelId="{77C800DA-76F1-464F-B01C-D23281B703FF}">
      <dgm:prSet phldrT="[Text]" custT="1"/>
      <dgm:spPr>
        <a:solidFill>
          <a:srgbClr val="7030A0"/>
        </a:solidFill>
      </dgm:spPr>
      <dgm:t>
        <a:bodyPr/>
        <a:lstStyle/>
        <a:p>
          <a:r>
            <a:rPr lang="en-US" sz="1000" b="1" dirty="0">
              <a:latin typeface="Optima" charset="0"/>
              <a:ea typeface="Optima" charset="0"/>
              <a:cs typeface="Optima" charset="0"/>
            </a:rPr>
            <a:t>Part 140 Completeness</a:t>
          </a:r>
        </a:p>
      </dgm:t>
    </dgm:pt>
    <dgm:pt modelId="{0CEFB916-132A-41DA-9391-15C6647DF5C6}" type="parTrans" cxnId="{318F68BE-37CB-4D7E-A946-49D956C4CE35}">
      <dgm:prSet/>
      <dgm:spPr/>
      <dgm:t>
        <a:bodyPr/>
        <a:lstStyle/>
        <a:p>
          <a:endParaRPr lang="en-US">
            <a:latin typeface="Optima" charset="0"/>
            <a:ea typeface="Optima" charset="0"/>
            <a:cs typeface="Optima" charset="0"/>
          </a:endParaRPr>
        </a:p>
      </dgm:t>
    </dgm:pt>
    <dgm:pt modelId="{C0414242-DDD8-4AB8-867F-57F5EB249CDC}" type="sibTrans" cxnId="{318F68BE-37CB-4D7E-A946-49D956C4CE35}">
      <dgm:prSet/>
      <dgm:spPr/>
      <dgm:t>
        <a:bodyPr/>
        <a:lstStyle/>
        <a:p>
          <a:endParaRPr lang="en-US">
            <a:latin typeface="Optima" charset="0"/>
            <a:ea typeface="Optima" charset="0"/>
            <a:cs typeface="Optima" charset="0"/>
          </a:endParaRPr>
        </a:p>
      </dgm:t>
    </dgm:pt>
    <dgm:pt modelId="{526F99A3-EF26-4E48-84F6-894AB2597908}">
      <dgm:prSet phldrT="[Text]" custT="1"/>
      <dgm:spPr>
        <a:solidFill>
          <a:srgbClr val="CC9900"/>
        </a:solidFill>
      </dgm:spPr>
      <dgm:t>
        <a:bodyPr/>
        <a:lstStyle/>
        <a:p>
          <a:r>
            <a:rPr lang="en-US" sz="1000" b="1" dirty="0">
              <a:latin typeface="Optima" charset="0"/>
              <a:ea typeface="Optima" charset="0"/>
              <a:cs typeface="Optima" charset="0"/>
            </a:rPr>
            <a:t>Transaction data</a:t>
          </a:r>
        </a:p>
      </dgm:t>
    </dgm:pt>
    <dgm:pt modelId="{A1ACC6AB-4CEE-4165-97F7-7BF0C2C5F66D}" type="parTrans" cxnId="{56E74BF1-F4E4-4805-8697-7DB616E4DD05}">
      <dgm:prSet/>
      <dgm:spPr/>
      <dgm:t>
        <a:bodyPr/>
        <a:lstStyle/>
        <a:p>
          <a:endParaRPr lang="en-US">
            <a:latin typeface="Optima" charset="0"/>
            <a:ea typeface="Optima" charset="0"/>
            <a:cs typeface="Optima" charset="0"/>
          </a:endParaRPr>
        </a:p>
      </dgm:t>
    </dgm:pt>
    <dgm:pt modelId="{F0F4F2D2-87DA-4949-AAA2-2DB6737F067D}" type="sibTrans" cxnId="{56E74BF1-F4E4-4805-8697-7DB616E4DD05}">
      <dgm:prSet/>
      <dgm:spPr/>
      <dgm:t>
        <a:bodyPr/>
        <a:lstStyle/>
        <a:p>
          <a:endParaRPr lang="en-US">
            <a:latin typeface="Optima" charset="0"/>
            <a:ea typeface="Optima" charset="0"/>
            <a:cs typeface="Optima" charset="0"/>
          </a:endParaRPr>
        </a:p>
      </dgm:t>
    </dgm:pt>
    <dgm:pt modelId="{E9BFD44B-BA1B-4D0B-94E0-209C7BD24F09}" type="pres">
      <dgm:prSet presAssocID="{689E2CC4-C331-48DF-88E1-B6B01E4DD1EF}" presName="Name0" presStyleCnt="0">
        <dgm:presLayoutVars>
          <dgm:chPref val="1"/>
          <dgm:dir/>
          <dgm:animOne val="branch"/>
          <dgm:animLvl val="lvl"/>
          <dgm:resizeHandles/>
        </dgm:presLayoutVars>
      </dgm:prSet>
      <dgm:spPr/>
    </dgm:pt>
    <dgm:pt modelId="{C7B1F271-E928-4A76-8A71-C57BE3098F8C}" type="pres">
      <dgm:prSet presAssocID="{A1151C26-5F26-4A2B-9113-2B78C1898D0A}" presName="vertOne" presStyleCnt="0"/>
      <dgm:spPr/>
    </dgm:pt>
    <dgm:pt modelId="{212FA72F-55D5-40D4-8741-2F27F399ECEB}" type="pres">
      <dgm:prSet presAssocID="{A1151C26-5F26-4A2B-9113-2B78C1898D0A}" presName="txOne" presStyleLbl="node0" presStyleIdx="0" presStyleCnt="1">
        <dgm:presLayoutVars>
          <dgm:chPref val="3"/>
        </dgm:presLayoutVars>
      </dgm:prSet>
      <dgm:spPr/>
    </dgm:pt>
    <dgm:pt modelId="{9DAD3D86-63E1-494B-B0A7-DE3C5A46C272}" type="pres">
      <dgm:prSet presAssocID="{A1151C26-5F26-4A2B-9113-2B78C1898D0A}" presName="parTransOne" presStyleCnt="0"/>
      <dgm:spPr/>
    </dgm:pt>
    <dgm:pt modelId="{B7682524-B6EB-4435-AD75-54583CB3F4F2}" type="pres">
      <dgm:prSet presAssocID="{A1151C26-5F26-4A2B-9113-2B78C1898D0A}" presName="horzOne" presStyleCnt="0"/>
      <dgm:spPr/>
    </dgm:pt>
    <dgm:pt modelId="{ADDBA7BF-16A2-44D3-92B9-C3527D7FD7CC}" type="pres">
      <dgm:prSet presAssocID="{DA8AE6EA-5A9A-420F-B335-5029B09341A9}" presName="vertTwo" presStyleCnt="0"/>
      <dgm:spPr/>
    </dgm:pt>
    <dgm:pt modelId="{B186C71F-CF9B-4D13-9453-3385536A6642}" type="pres">
      <dgm:prSet presAssocID="{DA8AE6EA-5A9A-420F-B335-5029B09341A9}" presName="txTwo" presStyleLbl="node2" presStyleIdx="0" presStyleCnt="3">
        <dgm:presLayoutVars>
          <dgm:chPref val="3"/>
        </dgm:presLayoutVars>
      </dgm:prSet>
      <dgm:spPr/>
    </dgm:pt>
    <dgm:pt modelId="{F9227F11-AB1A-4738-9599-49236B5105D3}" type="pres">
      <dgm:prSet presAssocID="{DA8AE6EA-5A9A-420F-B335-5029B09341A9}" presName="parTransTwo" presStyleCnt="0"/>
      <dgm:spPr/>
    </dgm:pt>
    <dgm:pt modelId="{C48096B2-CCEB-4EFE-B7FF-65B6B2B2A4E6}" type="pres">
      <dgm:prSet presAssocID="{DA8AE6EA-5A9A-420F-B335-5029B09341A9}" presName="horzTwo" presStyleCnt="0"/>
      <dgm:spPr/>
    </dgm:pt>
    <dgm:pt modelId="{11E53B93-1990-4788-A37E-5A0706A8E427}" type="pres">
      <dgm:prSet presAssocID="{15652EF6-F715-4ED0-B1DA-1FEFBD9CD655}" presName="vertThree" presStyleCnt="0"/>
      <dgm:spPr/>
    </dgm:pt>
    <dgm:pt modelId="{0BB71EE3-B3BF-4629-8ACF-07B922A32012}" type="pres">
      <dgm:prSet presAssocID="{15652EF6-F715-4ED0-B1DA-1FEFBD9CD655}" presName="txThree" presStyleLbl="node3" presStyleIdx="0" presStyleCnt="6">
        <dgm:presLayoutVars>
          <dgm:chPref val="3"/>
        </dgm:presLayoutVars>
      </dgm:prSet>
      <dgm:spPr/>
    </dgm:pt>
    <dgm:pt modelId="{06490AAE-4D78-4515-9E34-B961DA5E498F}" type="pres">
      <dgm:prSet presAssocID="{15652EF6-F715-4ED0-B1DA-1FEFBD9CD655}" presName="horzThree" presStyleCnt="0"/>
      <dgm:spPr/>
    </dgm:pt>
    <dgm:pt modelId="{D61F35B7-8729-46DE-BB26-0A34FA9A0015}" type="pres">
      <dgm:prSet presAssocID="{5A56C2B1-EA6B-4C87-A985-1733C90ACE59}" presName="sibSpaceThree" presStyleCnt="0"/>
      <dgm:spPr/>
    </dgm:pt>
    <dgm:pt modelId="{19F7E417-00DE-4C1F-8F6C-8434DA021EF0}" type="pres">
      <dgm:prSet presAssocID="{ED262F85-7C39-4B60-98CF-7A2675C1CEED}" presName="vertThree" presStyleCnt="0"/>
      <dgm:spPr/>
    </dgm:pt>
    <dgm:pt modelId="{9116BE5D-FEEB-428E-B6B6-9FA417303A2F}" type="pres">
      <dgm:prSet presAssocID="{ED262F85-7C39-4B60-98CF-7A2675C1CEED}" presName="txThree" presStyleLbl="node3" presStyleIdx="1" presStyleCnt="6">
        <dgm:presLayoutVars>
          <dgm:chPref val="3"/>
        </dgm:presLayoutVars>
      </dgm:prSet>
      <dgm:spPr/>
    </dgm:pt>
    <dgm:pt modelId="{7F83803B-56EC-4047-A793-23BF2F897888}" type="pres">
      <dgm:prSet presAssocID="{ED262F85-7C39-4B60-98CF-7A2675C1CEED}" presName="horzThree" presStyleCnt="0"/>
      <dgm:spPr/>
    </dgm:pt>
    <dgm:pt modelId="{B8356FE0-90D8-4E2B-903E-06BF42D46DDB}" type="pres">
      <dgm:prSet presAssocID="{EE1F1EB6-6838-469C-AF68-FBCC6F0100FC}" presName="sibSpaceTwo" presStyleCnt="0"/>
      <dgm:spPr/>
    </dgm:pt>
    <dgm:pt modelId="{3622195D-20F7-4F19-A60C-637B529F9DC8}" type="pres">
      <dgm:prSet presAssocID="{BCA3D278-412C-4E23-A6E4-CE007C2D3BB3}" presName="vertTwo" presStyleCnt="0"/>
      <dgm:spPr/>
    </dgm:pt>
    <dgm:pt modelId="{52819D01-6C3D-44C5-8CBF-CC3A3305AA0D}" type="pres">
      <dgm:prSet presAssocID="{BCA3D278-412C-4E23-A6E4-CE007C2D3BB3}" presName="txTwo" presStyleLbl="node2" presStyleIdx="1" presStyleCnt="3">
        <dgm:presLayoutVars>
          <dgm:chPref val="3"/>
        </dgm:presLayoutVars>
      </dgm:prSet>
      <dgm:spPr/>
    </dgm:pt>
    <dgm:pt modelId="{0A4E6C47-E40B-4BBD-919C-A015CF81DD29}" type="pres">
      <dgm:prSet presAssocID="{BCA3D278-412C-4E23-A6E4-CE007C2D3BB3}" presName="parTransTwo" presStyleCnt="0"/>
      <dgm:spPr/>
    </dgm:pt>
    <dgm:pt modelId="{90B8B4D2-12E0-44EB-9DBD-5CC4F183AAE6}" type="pres">
      <dgm:prSet presAssocID="{BCA3D278-412C-4E23-A6E4-CE007C2D3BB3}" presName="horzTwo" presStyleCnt="0"/>
      <dgm:spPr/>
    </dgm:pt>
    <dgm:pt modelId="{F0CB04E9-052D-470C-84F1-35AE2638549A}" type="pres">
      <dgm:prSet presAssocID="{ED4A48F5-5B13-40E0-8660-71F4E11A7D8B}" presName="vertThree" presStyleCnt="0"/>
      <dgm:spPr/>
    </dgm:pt>
    <dgm:pt modelId="{657494CE-B63C-4DCA-A905-33691F2D6F57}" type="pres">
      <dgm:prSet presAssocID="{ED4A48F5-5B13-40E0-8660-71F4E11A7D8B}" presName="txThree" presStyleLbl="node3" presStyleIdx="2" presStyleCnt="6">
        <dgm:presLayoutVars>
          <dgm:chPref val="3"/>
        </dgm:presLayoutVars>
      </dgm:prSet>
      <dgm:spPr/>
    </dgm:pt>
    <dgm:pt modelId="{CFC3B12A-E305-4510-AC11-170B3563A4D3}" type="pres">
      <dgm:prSet presAssocID="{ED4A48F5-5B13-40E0-8660-71F4E11A7D8B}" presName="parTransThree" presStyleCnt="0"/>
      <dgm:spPr/>
    </dgm:pt>
    <dgm:pt modelId="{87E321DA-4C92-4BE3-A6C7-306B66311499}" type="pres">
      <dgm:prSet presAssocID="{ED4A48F5-5B13-40E0-8660-71F4E11A7D8B}" presName="horzThree" presStyleCnt="0"/>
      <dgm:spPr/>
    </dgm:pt>
    <dgm:pt modelId="{CBFDB268-2C29-4864-8A70-CCFB1DAF8587}" type="pres">
      <dgm:prSet presAssocID="{963ED56E-21A9-473D-9F52-9189030C4E4F}" presName="vertFour" presStyleCnt="0">
        <dgm:presLayoutVars>
          <dgm:chPref val="3"/>
        </dgm:presLayoutVars>
      </dgm:prSet>
      <dgm:spPr/>
    </dgm:pt>
    <dgm:pt modelId="{30510804-340C-414F-BCE5-2C51890B507D}" type="pres">
      <dgm:prSet presAssocID="{963ED56E-21A9-473D-9F52-9189030C4E4F}" presName="txFour" presStyleLbl="node4" presStyleIdx="0" presStyleCnt="3">
        <dgm:presLayoutVars>
          <dgm:chPref val="3"/>
        </dgm:presLayoutVars>
      </dgm:prSet>
      <dgm:spPr/>
    </dgm:pt>
    <dgm:pt modelId="{8D0D5D83-90B5-41BB-B07D-1CC04218642D}" type="pres">
      <dgm:prSet presAssocID="{963ED56E-21A9-473D-9F52-9189030C4E4F}" presName="horzFour" presStyleCnt="0"/>
      <dgm:spPr/>
    </dgm:pt>
    <dgm:pt modelId="{84D5E819-E631-41A2-BD3A-1F9168C5C291}" type="pres">
      <dgm:prSet presAssocID="{D22E82EC-9DEA-49F9-83DD-6A52E2F24F88}" presName="sibSpaceFour" presStyleCnt="0"/>
      <dgm:spPr/>
    </dgm:pt>
    <dgm:pt modelId="{C2AA3D76-FA97-4342-9FB6-C25EEAA8E5BF}" type="pres">
      <dgm:prSet presAssocID="{2FD2DD06-FFF5-4844-8DB5-B5F1A81D8ADC}" presName="vertFour" presStyleCnt="0">
        <dgm:presLayoutVars>
          <dgm:chPref val="3"/>
        </dgm:presLayoutVars>
      </dgm:prSet>
      <dgm:spPr/>
    </dgm:pt>
    <dgm:pt modelId="{66547B67-C512-4AD8-A151-E4F5D300E3E5}" type="pres">
      <dgm:prSet presAssocID="{2FD2DD06-FFF5-4844-8DB5-B5F1A81D8ADC}" presName="txFour" presStyleLbl="node4" presStyleIdx="1" presStyleCnt="3">
        <dgm:presLayoutVars>
          <dgm:chPref val="3"/>
        </dgm:presLayoutVars>
      </dgm:prSet>
      <dgm:spPr/>
    </dgm:pt>
    <dgm:pt modelId="{D560F5DE-44A9-4591-AB79-551E56148601}" type="pres">
      <dgm:prSet presAssocID="{2FD2DD06-FFF5-4844-8DB5-B5F1A81D8ADC}" presName="horzFour" presStyleCnt="0"/>
      <dgm:spPr/>
    </dgm:pt>
    <dgm:pt modelId="{DA80528F-BFC4-4F25-9CA2-CD5254D1F203}" type="pres">
      <dgm:prSet presAssocID="{B83C83F7-87A0-4608-AA68-D9B85A1E4D11}" presName="sibSpaceFour" presStyleCnt="0"/>
      <dgm:spPr/>
    </dgm:pt>
    <dgm:pt modelId="{3EBECAB8-E808-4827-A9ED-53B855AA43BF}" type="pres">
      <dgm:prSet presAssocID="{C88C51CA-7274-4365-B033-509C53065D79}" presName="vertFour" presStyleCnt="0">
        <dgm:presLayoutVars>
          <dgm:chPref val="3"/>
        </dgm:presLayoutVars>
      </dgm:prSet>
      <dgm:spPr/>
    </dgm:pt>
    <dgm:pt modelId="{D47CF027-8C63-4827-946B-45CF1AD00645}" type="pres">
      <dgm:prSet presAssocID="{C88C51CA-7274-4365-B033-509C53065D79}" presName="txFour" presStyleLbl="node4" presStyleIdx="2" presStyleCnt="3" custScaleX="126519">
        <dgm:presLayoutVars>
          <dgm:chPref val="3"/>
        </dgm:presLayoutVars>
      </dgm:prSet>
      <dgm:spPr/>
    </dgm:pt>
    <dgm:pt modelId="{C713DF47-99D6-44B8-9475-AD3C67BC51B7}" type="pres">
      <dgm:prSet presAssocID="{C88C51CA-7274-4365-B033-509C53065D79}" presName="horzFour" presStyleCnt="0"/>
      <dgm:spPr/>
    </dgm:pt>
    <dgm:pt modelId="{A7CDEFEB-E9FD-46CE-A049-A0DDBD6B31FA}" type="pres">
      <dgm:prSet presAssocID="{FFDD7AD0-0C5C-4E19-ABD7-0E9F7A851D31}" presName="sibSpaceThree" presStyleCnt="0"/>
      <dgm:spPr/>
    </dgm:pt>
    <dgm:pt modelId="{650D7495-2582-42D1-AB4C-25A024C2C2B9}" type="pres">
      <dgm:prSet presAssocID="{0DD95E34-70A1-438C-9168-AF0A0DE40E39}" presName="vertThree" presStyleCnt="0"/>
      <dgm:spPr/>
    </dgm:pt>
    <dgm:pt modelId="{B29240BF-5011-4A43-B3D3-34236E93EB1C}" type="pres">
      <dgm:prSet presAssocID="{0DD95E34-70A1-438C-9168-AF0A0DE40E39}" presName="txThree" presStyleLbl="node3" presStyleIdx="3" presStyleCnt="6">
        <dgm:presLayoutVars>
          <dgm:chPref val="3"/>
        </dgm:presLayoutVars>
      </dgm:prSet>
      <dgm:spPr/>
    </dgm:pt>
    <dgm:pt modelId="{237DCE95-ED6C-43C0-9E33-94162CBF6E29}" type="pres">
      <dgm:prSet presAssocID="{0DD95E34-70A1-438C-9168-AF0A0DE40E39}" presName="horzThree" presStyleCnt="0"/>
      <dgm:spPr/>
    </dgm:pt>
    <dgm:pt modelId="{6CF2BE23-2AD9-4DC2-B9B6-B03AF3BA3A77}" type="pres">
      <dgm:prSet presAssocID="{FAA6E8EA-2491-45D7-9B74-2034604FB04F}" presName="sibSpaceThree" presStyleCnt="0"/>
      <dgm:spPr/>
    </dgm:pt>
    <dgm:pt modelId="{6D6209FE-C3B8-4EB5-984C-2DDC0044FEA3}" type="pres">
      <dgm:prSet presAssocID="{672C66D2-DB02-4A16-8EDB-174BE8B9C69F}" presName="vertThree" presStyleCnt="0"/>
      <dgm:spPr/>
    </dgm:pt>
    <dgm:pt modelId="{77D6E64F-D75F-489B-8EBA-67DF279D1962}" type="pres">
      <dgm:prSet presAssocID="{672C66D2-DB02-4A16-8EDB-174BE8B9C69F}" presName="txThree" presStyleLbl="node3" presStyleIdx="4" presStyleCnt="6" custScaleX="116129">
        <dgm:presLayoutVars>
          <dgm:chPref val="3"/>
        </dgm:presLayoutVars>
      </dgm:prSet>
      <dgm:spPr/>
    </dgm:pt>
    <dgm:pt modelId="{EFAFE7A6-7B00-4F9C-96FC-40D0A5F4F8FE}" type="pres">
      <dgm:prSet presAssocID="{672C66D2-DB02-4A16-8EDB-174BE8B9C69F}" presName="horzThree" presStyleCnt="0"/>
      <dgm:spPr/>
    </dgm:pt>
    <dgm:pt modelId="{4A8DC718-3F12-4E91-9FD1-48EA365FE4C8}" type="pres">
      <dgm:prSet presAssocID="{DCD7A5BF-C38E-4322-911F-00846CB3F9E4}" presName="sibSpaceThree" presStyleCnt="0"/>
      <dgm:spPr/>
    </dgm:pt>
    <dgm:pt modelId="{F23722B5-84EC-4EB2-A161-E6ABBDAC611B}" type="pres">
      <dgm:prSet presAssocID="{77C800DA-76F1-464F-B01C-D23281B703FF}" presName="vertThree" presStyleCnt="0"/>
      <dgm:spPr/>
    </dgm:pt>
    <dgm:pt modelId="{FDD63DDD-91B5-4792-BB83-E977599C9D46}" type="pres">
      <dgm:prSet presAssocID="{77C800DA-76F1-464F-B01C-D23281B703FF}" presName="txThree" presStyleLbl="node3" presStyleIdx="5" presStyleCnt="6" custScaleX="116129">
        <dgm:presLayoutVars>
          <dgm:chPref val="3"/>
        </dgm:presLayoutVars>
      </dgm:prSet>
      <dgm:spPr/>
    </dgm:pt>
    <dgm:pt modelId="{BD957F1C-9C17-478C-B77C-798393046088}" type="pres">
      <dgm:prSet presAssocID="{77C800DA-76F1-464F-B01C-D23281B703FF}" presName="horzThree" presStyleCnt="0"/>
      <dgm:spPr/>
    </dgm:pt>
    <dgm:pt modelId="{9C398D18-E0AD-4719-8B17-ABBDF01B3546}" type="pres">
      <dgm:prSet presAssocID="{4C4DE374-D745-4296-8A30-F9BB68D67F36}" presName="sibSpaceTwo" presStyleCnt="0"/>
      <dgm:spPr/>
    </dgm:pt>
    <dgm:pt modelId="{5316ECFD-A0B3-41FD-B1CF-030F3BB3C91A}" type="pres">
      <dgm:prSet presAssocID="{526F99A3-EF26-4E48-84F6-894AB2597908}" presName="vertTwo" presStyleCnt="0"/>
      <dgm:spPr/>
    </dgm:pt>
    <dgm:pt modelId="{EA27376A-274E-4418-A797-017D5C63A253}" type="pres">
      <dgm:prSet presAssocID="{526F99A3-EF26-4E48-84F6-894AB2597908}" presName="txTwo" presStyleLbl="node2" presStyleIdx="2" presStyleCnt="3">
        <dgm:presLayoutVars>
          <dgm:chPref val="3"/>
        </dgm:presLayoutVars>
      </dgm:prSet>
      <dgm:spPr/>
    </dgm:pt>
    <dgm:pt modelId="{5383D6F3-9C37-41FB-A5DD-7ACA1AA81D62}" type="pres">
      <dgm:prSet presAssocID="{526F99A3-EF26-4E48-84F6-894AB2597908}" presName="horzTwo" presStyleCnt="0"/>
      <dgm:spPr/>
    </dgm:pt>
  </dgm:ptLst>
  <dgm:cxnLst>
    <dgm:cxn modelId="{F319C001-665A-42A5-9706-E1D197655FAB}" srcId="{689E2CC4-C331-48DF-88E1-B6B01E4DD1EF}" destId="{A1151C26-5F26-4A2B-9113-2B78C1898D0A}" srcOrd="0" destOrd="0" parTransId="{3546AB34-4951-4814-B30E-0AA27CC3EF85}" sibTransId="{4122037C-645A-4B38-A7F9-428DCFA984A9}"/>
    <dgm:cxn modelId="{43C8710E-5E13-7D48-A535-D90A9561EB0C}" type="presOf" srcId="{2FD2DD06-FFF5-4844-8DB5-B5F1A81D8ADC}" destId="{66547B67-C512-4AD8-A151-E4F5D300E3E5}" srcOrd="0" destOrd="0" presId="urn:microsoft.com/office/officeart/2005/8/layout/hierarchy4"/>
    <dgm:cxn modelId="{727C7C37-2FC8-A147-A992-146289566C37}" type="presOf" srcId="{ED262F85-7C39-4B60-98CF-7A2675C1CEED}" destId="{9116BE5D-FEEB-428E-B6B6-9FA417303A2F}" srcOrd="0" destOrd="0" presId="urn:microsoft.com/office/officeart/2005/8/layout/hierarchy4"/>
    <dgm:cxn modelId="{6D1D1C39-8859-8241-BA44-7B658BEABFEF}" type="presOf" srcId="{689E2CC4-C331-48DF-88E1-B6B01E4DD1EF}" destId="{E9BFD44B-BA1B-4D0B-94E0-209C7BD24F09}" srcOrd="0" destOrd="0" presId="urn:microsoft.com/office/officeart/2005/8/layout/hierarchy4"/>
    <dgm:cxn modelId="{0D5D3466-1B1A-401D-A172-191416A5C890}" srcId="{DA8AE6EA-5A9A-420F-B335-5029B09341A9}" destId="{15652EF6-F715-4ED0-B1DA-1FEFBD9CD655}" srcOrd="0" destOrd="0" parTransId="{74D816B0-883B-44B4-9BF3-570E7A31F08E}" sibTransId="{5A56C2B1-EA6B-4C87-A985-1733C90ACE59}"/>
    <dgm:cxn modelId="{6DEE6167-87A5-804C-9BBF-794ECA901631}" type="presOf" srcId="{0DD95E34-70A1-438C-9168-AF0A0DE40E39}" destId="{B29240BF-5011-4A43-B3D3-34236E93EB1C}" srcOrd="0" destOrd="0" presId="urn:microsoft.com/office/officeart/2005/8/layout/hierarchy4"/>
    <dgm:cxn modelId="{F738D372-8728-E143-8AAF-F98AFBF2B64C}" type="presOf" srcId="{ED4A48F5-5B13-40E0-8660-71F4E11A7D8B}" destId="{657494CE-B63C-4DCA-A905-33691F2D6F57}" srcOrd="0" destOrd="0" presId="urn:microsoft.com/office/officeart/2005/8/layout/hierarchy4"/>
    <dgm:cxn modelId="{B0FEF074-FE37-DA4F-90A8-9AD32B0731E3}" type="presOf" srcId="{15652EF6-F715-4ED0-B1DA-1FEFBD9CD655}" destId="{0BB71EE3-B3BF-4629-8ACF-07B922A32012}" srcOrd="0" destOrd="0" presId="urn:microsoft.com/office/officeart/2005/8/layout/hierarchy4"/>
    <dgm:cxn modelId="{FDA44756-80B8-2F42-B150-A28F8FFDEA73}" type="presOf" srcId="{526F99A3-EF26-4E48-84F6-894AB2597908}" destId="{EA27376A-274E-4418-A797-017D5C63A253}" srcOrd="0" destOrd="0" presId="urn:microsoft.com/office/officeart/2005/8/layout/hierarchy4"/>
    <dgm:cxn modelId="{81DF777A-DE51-CC4B-98D9-8EDF4530AD3C}" type="presOf" srcId="{A1151C26-5F26-4A2B-9113-2B78C1898D0A}" destId="{212FA72F-55D5-40D4-8741-2F27F399ECEB}" srcOrd="0" destOrd="0" presId="urn:microsoft.com/office/officeart/2005/8/layout/hierarchy4"/>
    <dgm:cxn modelId="{93F4AB90-B9DB-4E43-A4AE-6F8335BAFCCB}" srcId="{BCA3D278-412C-4E23-A6E4-CE007C2D3BB3}" destId="{0DD95E34-70A1-438C-9168-AF0A0DE40E39}" srcOrd="1" destOrd="0" parTransId="{91E8CBDF-A3A7-41E9-8DDF-AAB66AD855A0}" sibTransId="{FAA6E8EA-2491-45D7-9B74-2034604FB04F}"/>
    <dgm:cxn modelId="{56643898-D54E-EA49-ACD3-4076F3392A0D}" type="presOf" srcId="{672C66D2-DB02-4A16-8EDB-174BE8B9C69F}" destId="{77D6E64F-D75F-489B-8EBA-67DF279D1962}" srcOrd="0" destOrd="0" presId="urn:microsoft.com/office/officeart/2005/8/layout/hierarchy4"/>
    <dgm:cxn modelId="{22F73299-0B43-46AD-8E55-23D867FC2C24}" srcId="{DA8AE6EA-5A9A-420F-B335-5029B09341A9}" destId="{ED262F85-7C39-4B60-98CF-7A2675C1CEED}" srcOrd="1" destOrd="0" parTransId="{8F44C8F2-B054-453D-97E7-F45D59A48E7F}" sibTransId="{21CB017D-E914-4FD9-9AED-197495E38F3E}"/>
    <dgm:cxn modelId="{E3E60E9F-5621-9740-8EA2-F198A1444F21}" type="presOf" srcId="{BCA3D278-412C-4E23-A6E4-CE007C2D3BB3}" destId="{52819D01-6C3D-44C5-8CBF-CC3A3305AA0D}" srcOrd="0" destOrd="0" presId="urn:microsoft.com/office/officeart/2005/8/layout/hierarchy4"/>
    <dgm:cxn modelId="{D3B203A9-31E0-4724-896A-FAD5525180A9}" srcId="{A1151C26-5F26-4A2B-9113-2B78C1898D0A}" destId="{DA8AE6EA-5A9A-420F-B335-5029B09341A9}" srcOrd="0" destOrd="0" parTransId="{26AD9A92-2D39-42BA-BE11-BC74D5100169}" sibTransId="{EE1F1EB6-6838-469C-AF68-FBCC6F0100FC}"/>
    <dgm:cxn modelId="{C5AA6BB2-295B-854F-9C59-1B25334A511C}" type="presOf" srcId="{C88C51CA-7274-4365-B033-509C53065D79}" destId="{D47CF027-8C63-4827-946B-45CF1AD00645}" srcOrd="0" destOrd="0" presId="urn:microsoft.com/office/officeart/2005/8/layout/hierarchy4"/>
    <dgm:cxn modelId="{1FC45FBB-F9AB-9741-B61F-A8E797E81400}" type="presOf" srcId="{963ED56E-21A9-473D-9F52-9189030C4E4F}" destId="{30510804-340C-414F-BCE5-2C51890B507D}" srcOrd="0" destOrd="0" presId="urn:microsoft.com/office/officeart/2005/8/layout/hierarchy4"/>
    <dgm:cxn modelId="{318F68BE-37CB-4D7E-A946-49D956C4CE35}" srcId="{BCA3D278-412C-4E23-A6E4-CE007C2D3BB3}" destId="{77C800DA-76F1-464F-B01C-D23281B703FF}" srcOrd="3" destOrd="0" parTransId="{0CEFB916-132A-41DA-9391-15C6647DF5C6}" sibTransId="{C0414242-DDD8-4AB8-867F-57F5EB249CDC}"/>
    <dgm:cxn modelId="{75FA21BF-4715-1145-9738-E28E0CD4B216}" type="presOf" srcId="{DA8AE6EA-5A9A-420F-B335-5029B09341A9}" destId="{B186C71F-CF9B-4D13-9453-3385536A6642}" srcOrd="0" destOrd="0" presId="urn:microsoft.com/office/officeart/2005/8/layout/hierarchy4"/>
    <dgm:cxn modelId="{53A2F5C6-A347-F545-AE43-6AB6D17C8450}" type="presOf" srcId="{77C800DA-76F1-464F-B01C-D23281B703FF}" destId="{FDD63DDD-91B5-4792-BB83-E977599C9D46}" srcOrd="0" destOrd="0" presId="urn:microsoft.com/office/officeart/2005/8/layout/hierarchy4"/>
    <dgm:cxn modelId="{388941C9-BC89-4D09-9054-0E5FB04A9BF7}" srcId="{ED4A48F5-5B13-40E0-8660-71F4E11A7D8B}" destId="{963ED56E-21A9-473D-9F52-9189030C4E4F}" srcOrd="0" destOrd="0" parTransId="{222689DB-F09B-4044-8519-CDC36B019CF4}" sibTransId="{D22E82EC-9DEA-49F9-83DD-6A52E2F24F88}"/>
    <dgm:cxn modelId="{60218FCF-8658-4AE2-ACCA-543D90E92123}" srcId="{ED4A48F5-5B13-40E0-8660-71F4E11A7D8B}" destId="{C88C51CA-7274-4365-B033-509C53065D79}" srcOrd="2" destOrd="0" parTransId="{C98B9F4A-DAA9-4307-8B18-A79C771DC193}" sibTransId="{16DFEFDA-9EBC-4C59-9946-132158B6D9F8}"/>
    <dgm:cxn modelId="{F6D746D6-F568-45D7-B586-EE6A22D13720}" srcId="{A1151C26-5F26-4A2B-9113-2B78C1898D0A}" destId="{BCA3D278-412C-4E23-A6E4-CE007C2D3BB3}" srcOrd="1" destOrd="0" parTransId="{1008BEA5-C47F-42F3-AA60-45E55FBACDFA}" sibTransId="{4C4DE374-D745-4296-8A30-F9BB68D67F36}"/>
    <dgm:cxn modelId="{064247D7-261B-45D7-A1D6-BDE2652972DB}" srcId="{ED4A48F5-5B13-40E0-8660-71F4E11A7D8B}" destId="{2FD2DD06-FFF5-4844-8DB5-B5F1A81D8ADC}" srcOrd="1" destOrd="0" parTransId="{B3407E16-B610-4ADB-9677-5998C37DEED8}" sibTransId="{B83C83F7-87A0-4608-AA68-D9B85A1E4D11}"/>
    <dgm:cxn modelId="{6BDD54D9-8049-4068-BD1A-16D43AB2F950}" srcId="{BCA3D278-412C-4E23-A6E4-CE007C2D3BB3}" destId="{ED4A48F5-5B13-40E0-8660-71F4E11A7D8B}" srcOrd="0" destOrd="0" parTransId="{8244EFCA-7452-461B-A3C9-B2BB1240FB87}" sibTransId="{FFDD7AD0-0C5C-4E19-ABD7-0E9F7A851D31}"/>
    <dgm:cxn modelId="{56E74BF1-F4E4-4805-8697-7DB616E4DD05}" srcId="{A1151C26-5F26-4A2B-9113-2B78C1898D0A}" destId="{526F99A3-EF26-4E48-84F6-894AB2597908}" srcOrd="2" destOrd="0" parTransId="{A1ACC6AB-4CEE-4165-97F7-7BF0C2C5F66D}" sibTransId="{F0F4F2D2-87DA-4949-AAA2-2DB6737F067D}"/>
    <dgm:cxn modelId="{8D3B9CF2-E072-487C-BC9B-FA5FC2A7DB1C}" srcId="{BCA3D278-412C-4E23-A6E4-CE007C2D3BB3}" destId="{672C66D2-DB02-4A16-8EDB-174BE8B9C69F}" srcOrd="2" destOrd="0" parTransId="{4B2F520C-884D-49F8-BD9F-417BFC07F0EC}" sibTransId="{DCD7A5BF-C38E-4322-911F-00846CB3F9E4}"/>
    <dgm:cxn modelId="{422A6865-1086-C041-9D35-5BCA3C67BF61}" type="presParOf" srcId="{E9BFD44B-BA1B-4D0B-94E0-209C7BD24F09}" destId="{C7B1F271-E928-4A76-8A71-C57BE3098F8C}" srcOrd="0" destOrd="0" presId="urn:microsoft.com/office/officeart/2005/8/layout/hierarchy4"/>
    <dgm:cxn modelId="{54503446-C4BB-5E42-8248-B3E155D7ED9E}" type="presParOf" srcId="{C7B1F271-E928-4A76-8A71-C57BE3098F8C}" destId="{212FA72F-55D5-40D4-8741-2F27F399ECEB}" srcOrd="0" destOrd="0" presId="urn:microsoft.com/office/officeart/2005/8/layout/hierarchy4"/>
    <dgm:cxn modelId="{1BC88BBA-382D-5040-BA58-76CD0210A329}" type="presParOf" srcId="{C7B1F271-E928-4A76-8A71-C57BE3098F8C}" destId="{9DAD3D86-63E1-494B-B0A7-DE3C5A46C272}" srcOrd="1" destOrd="0" presId="urn:microsoft.com/office/officeart/2005/8/layout/hierarchy4"/>
    <dgm:cxn modelId="{DA080A4F-168E-CF43-BCF1-0ABFF21F9835}" type="presParOf" srcId="{C7B1F271-E928-4A76-8A71-C57BE3098F8C}" destId="{B7682524-B6EB-4435-AD75-54583CB3F4F2}" srcOrd="2" destOrd="0" presId="urn:microsoft.com/office/officeart/2005/8/layout/hierarchy4"/>
    <dgm:cxn modelId="{0DF98160-AB7E-1A43-9104-21820EB0B6CE}" type="presParOf" srcId="{B7682524-B6EB-4435-AD75-54583CB3F4F2}" destId="{ADDBA7BF-16A2-44D3-92B9-C3527D7FD7CC}" srcOrd="0" destOrd="0" presId="urn:microsoft.com/office/officeart/2005/8/layout/hierarchy4"/>
    <dgm:cxn modelId="{EB910E01-D6DE-CD43-B48B-5A61B67BDF68}" type="presParOf" srcId="{ADDBA7BF-16A2-44D3-92B9-C3527D7FD7CC}" destId="{B186C71F-CF9B-4D13-9453-3385536A6642}" srcOrd="0" destOrd="0" presId="urn:microsoft.com/office/officeart/2005/8/layout/hierarchy4"/>
    <dgm:cxn modelId="{9F730950-7BF7-6C46-A643-703AF3173678}" type="presParOf" srcId="{ADDBA7BF-16A2-44D3-92B9-C3527D7FD7CC}" destId="{F9227F11-AB1A-4738-9599-49236B5105D3}" srcOrd="1" destOrd="0" presId="urn:microsoft.com/office/officeart/2005/8/layout/hierarchy4"/>
    <dgm:cxn modelId="{EAA3A3F2-A4CA-7543-87DA-49B6A5D79462}" type="presParOf" srcId="{ADDBA7BF-16A2-44D3-92B9-C3527D7FD7CC}" destId="{C48096B2-CCEB-4EFE-B7FF-65B6B2B2A4E6}" srcOrd="2" destOrd="0" presId="urn:microsoft.com/office/officeart/2005/8/layout/hierarchy4"/>
    <dgm:cxn modelId="{F71BCE73-485B-C143-A695-7D48C9EDD87D}" type="presParOf" srcId="{C48096B2-CCEB-4EFE-B7FF-65B6B2B2A4E6}" destId="{11E53B93-1990-4788-A37E-5A0706A8E427}" srcOrd="0" destOrd="0" presId="urn:microsoft.com/office/officeart/2005/8/layout/hierarchy4"/>
    <dgm:cxn modelId="{D53093E0-094C-4046-A56B-2A6BBC79ABD9}" type="presParOf" srcId="{11E53B93-1990-4788-A37E-5A0706A8E427}" destId="{0BB71EE3-B3BF-4629-8ACF-07B922A32012}" srcOrd="0" destOrd="0" presId="urn:microsoft.com/office/officeart/2005/8/layout/hierarchy4"/>
    <dgm:cxn modelId="{F2D2C3C5-05FB-8744-9C66-6001B9E7752C}" type="presParOf" srcId="{11E53B93-1990-4788-A37E-5A0706A8E427}" destId="{06490AAE-4D78-4515-9E34-B961DA5E498F}" srcOrd="1" destOrd="0" presId="urn:microsoft.com/office/officeart/2005/8/layout/hierarchy4"/>
    <dgm:cxn modelId="{813C0452-91A5-9147-A09F-BA281BABC949}" type="presParOf" srcId="{C48096B2-CCEB-4EFE-B7FF-65B6B2B2A4E6}" destId="{D61F35B7-8729-46DE-BB26-0A34FA9A0015}" srcOrd="1" destOrd="0" presId="urn:microsoft.com/office/officeart/2005/8/layout/hierarchy4"/>
    <dgm:cxn modelId="{9D5F5F24-3B1D-904E-9877-9229DD470066}" type="presParOf" srcId="{C48096B2-CCEB-4EFE-B7FF-65B6B2B2A4E6}" destId="{19F7E417-00DE-4C1F-8F6C-8434DA021EF0}" srcOrd="2" destOrd="0" presId="urn:microsoft.com/office/officeart/2005/8/layout/hierarchy4"/>
    <dgm:cxn modelId="{649D8B8B-6F0A-3642-BE22-8F3BAAA0D3E2}" type="presParOf" srcId="{19F7E417-00DE-4C1F-8F6C-8434DA021EF0}" destId="{9116BE5D-FEEB-428E-B6B6-9FA417303A2F}" srcOrd="0" destOrd="0" presId="urn:microsoft.com/office/officeart/2005/8/layout/hierarchy4"/>
    <dgm:cxn modelId="{E4AC1650-7860-864A-868C-1CFFB7A68245}" type="presParOf" srcId="{19F7E417-00DE-4C1F-8F6C-8434DA021EF0}" destId="{7F83803B-56EC-4047-A793-23BF2F897888}" srcOrd="1" destOrd="0" presId="urn:microsoft.com/office/officeart/2005/8/layout/hierarchy4"/>
    <dgm:cxn modelId="{5F68E9D1-5260-0641-9A40-D131B34D5334}" type="presParOf" srcId="{B7682524-B6EB-4435-AD75-54583CB3F4F2}" destId="{B8356FE0-90D8-4E2B-903E-06BF42D46DDB}" srcOrd="1" destOrd="0" presId="urn:microsoft.com/office/officeart/2005/8/layout/hierarchy4"/>
    <dgm:cxn modelId="{80815DCF-584D-2447-B04B-60B7D5D540B2}" type="presParOf" srcId="{B7682524-B6EB-4435-AD75-54583CB3F4F2}" destId="{3622195D-20F7-4F19-A60C-637B529F9DC8}" srcOrd="2" destOrd="0" presId="urn:microsoft.com/office/officeart/2005/8/layout/hierarchy4"/>
    <dgm:cxn modelId="{5D071430-B753-4D40-8514-728A96AAC5D1}" type="presParOf" srcId="{3622195D-20F7-4F19-A60C-637B529F9DC8}" destId="{52819D01-6C3D-44C5-8CBF-CC3A3305AA0D}" srcOrd="0" destOrd="0" presId="urn:microsoft.com/office/officeart/2005/8/layout/hierarchy4"/>
    <dgm:cxn modelId="{257A3434-323E-5748-93C1-68CA342C0858}" type="presParOf" srcId="{3622195D-20F7-4F19-A60C-637B529F9DC8}" destId="{0A4E6C47-E40B-4BBD-919C-A015CF81DD29}" srcOrd="1" destOrd="0" presId="urn:microsoft.com/office/officeart/2005/8/layout/hierarchy4"/>
    <dgm:cxn modelId="{EE8DF6DC-6E14-6C49-9364-F62D451B30A2}" type="presParOf" srcId="{3622195D-20F7-4F19-A60C-637B529F9DC8}" destId="{90B8B4D2-12E0-44EB-9DBD-5CC4F183AAE6}" srcOrd="2" destOrd="0" presId="urn:microsoft.com/office/officeart/2005/8/layout/hierarchy4"/>
    <dgm:cxn modelId="{FF4B3AAE-BCD8-504E-8450-6E4ED4026C26}" type="presParOf" srcId="{90B8B4D2-12E0-44EB-9DBD-5CC4F183AAE6}" destId="{F0CB04E9-052D-470C-84F1-35AE2638549A}" srcOrd="0" destOrd="0" presId="urn:microsoft.com/office/officeart/2005/8/layout/hierarchy4"/>
    <dgm:cxn modelId="{A4EA35D0-ED0C-9C4A-8320-47B2DCA6AC90}" type="presParOf" srcId="{F0CB04E9-052D-470C-84F1-35AE2638549A}" destId="{657494CE-B63C-4DCA-A905-33691F2D6F57}" srcOrd="0" destOrd="0" presId="urn:microsoft.com/office/officeart/2005/8/layout/hierarchy4"/>
    <dgm:cxn modelId="{DDD43E34-0A6F-3F4B-A441-26AB4FE504D2}" type="presParOf" srcId="{F0CB04E9-052D-470C-84F1-35AE2638549A}" destId="{CFC3B12A-E305-4510-AC11-170B3563A4D3}" srcOrd="1" destOrd="0" presId="urn:microsoft.com/office/officeart/2005/8/layout/hierarchy4"/>
    <dgm:cxn modelId="{5DCBA661-71A6-2A48-9FD0-4A72500DF30E}" type="presParOf" srcId="{F0CB04E9-052D-470C-84F1-35AE2638549A}" destId="{87E321DA-4C92-4BE3-A6C7-306B66311499}" srcOrd="2" destOrd="0" presId="urn:microsoft.com/office/officeart/2005/8/layout/hierarchy4"/>
    <dgm:cxn modelId="{E2950065-A334-7A40-9DF2-B7274E090086}" type="presParOf" srcId="{87E321DA-4C92-4BE3-A6C7-306B66311499}" destId="{CBFDB268-2C29-4864-8A70-CCFB1DAF8587}" srcOrd="0" destOrd="0" presId="urn:microsoft.com/office/officeart/2005/8/layout/hierarchy4"/>
    <dgm:cxn modelId="{923F5277-F2E7-DA4D-BCC1-08AEE3E758EA}" type="presParOf" srcId="{CBFDB268-2C29-4864-8A70-CCFB1DAF8587}" destId="{30510804-340C-414F-BCE5-2C51890B507D}" srcOrd="0" destOrd="0" presId="urn:microsoft.com/office/officeart/2005/8/layout/hierarchy4"/>
    <dgm:cxn modelId="{288C0509-3235-C943-A03B-26C7AEBCB32F}" type="presParOf" srcId="{CBFDB268-2C29-4864-8A70-CCFB1DAF8587}" destId="{8D0D5D83-90B5-41BB-B07D-1CC04218642D}" srcOrd="1" destOrd="0" presId="urn:microsoft.com/office/officeart/2005/8/layout/hierarchy4"/>
    <dgm:cxn modelId="{AC9FA5A1-89F9-0C41-A070-1266CDF1D105}" type="presParOf" srcId="{87E321DA-4C92-4BE3-A6C7-306B66311499}" destId="{84D5E819-E631-41A2-BD3A-1F9168C5C291}" srcOrd="1" destOrd="0" presId="urn:microsoft.com/office/officeart/2005/8/layout/hierarchy4"/>
    <dgm:cxn modelId="{8995A480-B4C9-314B-8676-31C17670EF7E}" type="presParOf" srcId="{87E321DA-4C92-4BE3-A6C7-306B66311499}" destId="{C2AA3D76-FA97-4342-9FB6-C25EEAA8E5BF}" srcOrd="2" destOrd="0" presId="urn:microsoft.com/office/officeart/2005/8/layout/hierarchy4"/>
    <dgm:cxn modelId="{B33C92D4-1D43-604A-90AC-99ABE09245BA}" type="presParOf" srcId="{C2AA3D76-FA97-4342-9FB6-C25EEAA8E5BF}" destId="{66547B67-C512-4AD8-A151-E4F5D300E3E5}" srcOrd="0" destOrd="0" presId="urn:microsoft.com/office/officeart/2005/8/layout/hierarchy4"/>
    <dgm:cxn modelId="{9F8B4B4C-C663-E34C-992D-AC4B8F9426C2}" type="presParOf" srcId="{C2AA3D76-FA97-4342-9FB6-C25EEAA8E5BF}" destId="{D560F5DE-44A9-4591-AB79-551E56148601}" srcOrd="1" destOrd="0" presId="urn:microsoft.com/office/officeart/2005/8/layout/hierarchy4"/>
    <dgm:cxn modelId="{0C8A95EE-A3C9-F14B-AF55-64BE1CC1D484}" type="presParOf" srcId="{87E321DA-4C92-4BE3-A6C7-306B66311499}" destId="{DA80528F-BFC4-4F25-9CA2-CD5254D1F203}" srcOrd="3" destOrd="0" presId="urn:microsoft.com/office/officeart/2005/8/layout/hierarchy4"/>
    <dgm:cxn modelId="{E80E456E-41FE-314C-A67B-E0E755680535}" type="presParOf" srcId="{87E321DA-4C92-4BE3-A6C7-306B66311499}" destId="{3EBECAB8-E808-4827-A9ED-53B855AA43BF}" srcOrd="4" destOrd="0" presId="urn:microsoft.com/office/officeart/2005/8/layout/hierarchy4"/>
    <dgm:cxn modelId="{A33033FA-A560-5E4D-8129-C74337A9A008}" type="presParOf" srcId="{3EBECAB8-E808-4827-A9ED-53B855AA43BF}" destId="{D47CF027-8C63-4827-946B-45CF1AD00645}" srcOrd="0" destOrd="0" presId="urn:microsoft.com/office/officeart/2005/8/layout/hierarchy4"/>
    <dgm:cxn modelId="{EE402CD2-1C86-BF47-959F-2126C49FCF07}" type="presParOf" srcId="{3EBECAB8-E808-4827-A9ED-53B855AA43BF}" destId="{C713DF47-99D6-44B8-9475-AD3C67BC51B7}" srcOrd="1" destOrd="0" presId="urn:microsoft.com/office/officeart/2005/8/layout/hierarchy4"/>
    <dgm:cxn modelId="{D4BB9606-11DF-C844-A1B6-146544179E1E}" type="presParOf" srcId="{90B8B4D2-12E0-44EB-9DBD-5CC4F183AAE6}" destId="{A7CDEFEB-E9FD-46CE-A049-A0DDBD6B31FA}" srcOrd="1" destOrd="0" presId="urn:microsoft.com/office/officeart/2005/8/layout/hierarchy4"/>
    <dgm:cxn modelId="{04991E02-C73D-6D4D-9759-05A166DE5B99}" type="presParOf" srcId="{90B8B4D2-12E0-44EB-9DBD-5CC4F183AAE6}" destId="{650D7495-2582-42D1-AB4C-25A024C2C2B9}" srcOrd="2" destOrd="0" presId="urn:microsoft.com/office/officeart/2005/8/layout/hierarchy4"/>
    <dgm:cxn modelId="{733A06FE-A6C5-1F43-A691-21F851963B6C}" type="presParOf" srcId="{650D7495-2582-42D1-AB4C-25A024C2C2B9}" destId="{B29240BF-5011-4A43-B3D3-34236E93EB1C}" srcOrd="0" destOrd="0" presId="urn:microsoft.com/office/officeart/2005/8/layout/hierarchy4"/>
    <dgm:cxn modelId="{873E4A26-CFF7-D042-A6E4-7C45062C7C6A}" type="presParOf" srcId="{650D7495-2582-42D1-AB4C-25A024C2C2B9}" destId="{237DCE95-ED6C-43C0-9E33-94162CBF6E29}" srcOrd="1" destOrd="0" presId="urn:microsoft.com/office/officeart/2005/8/layout/hierarchy4"/>
    <dgm:cxn modelId="{96005B7B-EBB1-CC4F-89CE-0332351E2F97}" type="presParOf" srcId="{90B8B4D2-12E0-44EB-9DBD-5CC4F183AAE6}" destId="{6CF2BE23-2AD9-4DC2-B9B6-B03AF3BA3A77}" srcOrd="3" destOrd="0" presId="urn:microsoft.com/office/officeart/2005/8/layout/hierarchy4"/>
    <dgm:cxn modelId="{DA081688-3267-6043-8015-2376EDB735AB}" type="presParOf" srcId="{90B8B4D2-12E0-44EB-9DBD-5CC4F183AAE6}" destId="{6D6209FE-C3B8-4EB5-984C-2DDC0044FEA3}" srcOrd="4" destOrd="0" presId="urn:microsoft.com/office/officeart/2005/8/layout/hierarchy4"/>
    <dgm:cxn modelId="{68EFEF79-2839-B14A-AE00-6726CAA0CC52}" type="presParOf" srcId="{6D6209FE-C3B8-4EB5-984C-2DDC0044FEA3}" destId="{77D6E64F-D75F-489B-8EBA-67DF279D1962}" srcOrd="0" destOrd="0" presId="urn:microsoft.com/office/officeart/2005/8/layout/hierarchy4"/>
    <dgm:cxn modelId="{8D0716C7-AB67-7C41-BF73-7F88FD393CCC}" type="presParOf" srcId="{6D6209FE-C3B8-4EB5-984C-2DDC0044FEA3}" destId="{EFAFE7A6-7B00-4F9C-96FC-40D0A5F4F8FE}" srcOrd="1" destOrd="0" presId="urn:microsoft.com/office/officeart/2005/8/layout/hierarchy4"/>
    <dgm:cxn modelId="{6D6675E9-04F2-EB4C-87E4-E341EE17493A}" type="presParOf" srcId="{90B8B4D2-12E0-44EB-9DBD-5CC4F183AAE6}" destId="{4A8DC718-3F12-4E91-9FD1-48EA365FE4C8}" srcOrd="5" destOrd="0" presId="urn:microsoft.com/office/officeart/2005/8/layout/hierarchy4"/>
    <dgm:cxn modelId="{B9B25AFC-8FE2-8E4A-A8FE-9ACD45B655FC}" type="presParOf" srcId="{90B8B4D2-12E0-44EB-9DBD-5CC4F183AAE6}" destId="{F23722B5-84EC-4EB2-A161-E6ABBDAC611B}" srcOrd="6" destOrd="0" presId="urn:microsoft.com/office/officeart/2005/8/layout/hierarchy4"/>
    <dgm:cxn modelId="{4A8209D4-AF8A-9349-BDCB-20F35365D371}" type="presParOf" srcId="{F23722B5-84EC-4EB2-A161-E6ABBDAC611B}" destId="{FDD63DDD-91B5-4792-BB83-E977599C9D46}" srcOrd="0" destOrd="0" presId="urn:microsoft.com/office/officeart/2005/8/layout/hierarchy4"/>
    <dgm:cxn modelId="{26F06ED6-AD72-8649-AEA8-329CC22594C7}" type="presParOf" srcId="{F23722B5-84EC-4EB2-A161-E6ABBDAC611B}" destId="{BD957F1C-9C17-478C-B77C-798393046088}" srcOrd="1" destOrd="0" presId="urn:microsoft.com/office/officeart/2005/8/layout/hierarchy4"/>
    <dgm:cxn modelId="{1A4F0DBD-0F18-CC49-A2D6-533646EA3289}" type="presParOf" srcId="{B7682524-B6EB-4435-AD75-54583CB3F4F2}" destId="{9C398D18-E0AD-4719-8B17-ABBDF01B3546}" srcOrd="3" destOrd="0" presId="urn:microsoft.com/office/officeart/2005/8/layout/hierarchy4"/>
    <dgm:cxn modelId="{235F2329-EB8D-4645-BACF-E38B85AFD094}" type="presParOf" srcId="{B7682524-B6EB-4435-AD75-54583CB3F4F2}" destId="{5316ECFD-A0B3-41FD-B1CF-030F3BB3C91A}" srcOrd="4" destOrd="0" presId="urn:microsoft.com/office/officeart/2005/8/layout/hierarchy4"/>
    <dgm:cxn modelId="{302E9287-09F5-F34E-A5F3-B25FCE056DD0}" type="presParOf" srcId="{5316ECFD-A0B3-41FD-B1CF-030F3BB3C91A}" destId="{EA27376A-274E-4418-A797-017D5C63A253}" srcOrd="0" destOrd="0" presId="urn:microsoft.com/office/officeart/2005/8/layout/hierarchy4"/>
    <dgm:cxn modelId="{C0315111-9BC6-A548-BFED-D293A723AE2D}" type="presParOf" srcId="{5316ECFD-A0B3-41FD-B1CF-030F3BB3C91A}" destId="{5383D6F3-9C37-41FB-A5DD-7ACA1AA81D6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68C42F-EF15-42D6-9B9E-F35B44B63A7E}"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en-US"/>
        </a:p>
      </dgm:t>
    </dgm:pt>
    <dgm:pt modelId="{7A9BE903-046D-4ADB-85EB-74D263427DD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pPr rtl="0"/>
          <a:r>
            <a:rPr lang="en-US" sz="1600" b="1" dirty="0">
              <a:latin typeface="Optima" panose="02000503060000020004" pitchFamily="2" charset="0"/>
              <a:cs typeface="Calibri" pitchFamily="34" charset="0"/>
            </a:rPr>
            <a:t>Data that meets requirements</a:t>
          </a:r>
        </a:p>
      </dgm:t>
    </dgm:pt>
    <dgm:pt modelId="{3068B2E2-AF2A-4915-81AA-1EA5AE940F4B}" type="parTrans" cxnId="{963843CB-D374-4EC6-B955-493A61F0FB2C}">
      <dgm:prSet/>
      <dgm:spPr/>
      <dgm:t>
        <a:bodyPr/>
        <a:lstStyle/>
        <a:p>
          <a:endParaRPr lang="en-US" sz="1600">
            <a:latin typeface="Optima" panose="02000503060000020004" pitchFamily="2" charset="0"/>
          </a:endParaRPr>
        </a:p>
      </dgm:t>
    </dgm:pt>
    <dgm:pt modelId="{F531C969-B3AA-4069-86CF-CE9D03B78FD6}" type="sibTrans" cxnId="{963843CB-D374-4EC6-B955-493A61F0FB2C}">
      <dgm:prSet/>
      <dgm:spPr/>
      <dgm:t>
        <a:bodyPr/>
        <a:lstStyle/>
        <a:p>
          <a:endParaRPr lang="en-US" sz="1600">
            <a:latin typeface="Optima" panose="02000503060000020004" pitchFamily="2" charset="0"/>
          </a:endParaRPr>
        </a:p>
      </dgm:t>
    </dgm:pt>
    <dgm:pt modelId="{5571ABF4-63FF-4FA3-9098-3E2520F60117}">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pPr rtl="0"/>
          <a:r>
            <a:rPr lang="en-US" sz="1600" b="1" dirty="0">
              <a:latin typeface="Optima" panose="02000503060000020004" pitchFamily="2" charset="0"/>
              <a:cs typeface="Calibri" pitchFamily="34" charset="0"/>
            </a:rPr>
            <a:t>Data that is unambiguously encoded</a:t>
          </a:r>
        </a:p>
      </dgm:t>
    </dgm:pt>
    <dgm:pt modelId="{A110B9B8-0C5A-48EF-B9D2-FC576BA91AAC}" type="parTrans" cxnId="{B7853444-83C0-4350-BA22-35A78621B325}">
      <dgm:prSet/>
      <dgm:spPr/>
      <dgm:t>
        <a:bodyPr/>
        <a:lstStyle/>
        <a:p>
          <a:endParaRPr lang="en-US" sz="1600">
            <a:latin typeface="Optima" panose="02000503060000020004" pitchFamily="2" charset="0"/>
          </a:endParaRPr>
        </a:p>
      </dgm:t>
    </dgm:pt>
    <dgm:pt modelId="{9A1D0363-5A6B-492D-B542-7C53ED65D3A8}" type="sibTrans" cxnId="{B7853444-83C0-4350-BA22-35A78621B325}">
      <dgm:prSet/>
      <dgm:spPr/>
      <dgm:t>
        <a:bodyPr/>
        <a:lstStyle/>
        <a:p>
          <a:endParaRPr lang="en-US" sz="1600">
            <a:latin typeface="Optima" panose="02000503060000020004" pitchFamily="2" charset="0"/>
          </a:endParaRPr>
        </a:p>
      </dgm:t>
    </dgm:pt>
    <dgm:pt modelId="{77A4233A-7A24-4E5C-A7FA-DDC56D6C256E}">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dgm:spPr>
      <dgm:t>
        <a:bodyPr/>
        <a:lstStyle/>
        <a:p>
          <a:pPr algn="ctr" rtl="0"/>
          <a:r>
            <a:rPr lang="en-US" sz="1600" b="1" dirty="0">
              <a:latin typeface="Optima" panose="02000503060000020004" pitchFamily="2" charset="0"/>
              <a:cs typeface="Calibri" pitchFamily="34" charset="0"/>
            </a:rPr>
            <a:t>Data that is application independent</a:t>
          </a:r>
        </a:p>
      </dgm:t>
    </dgm:pt>
    <dgm:pt modelId="{550E0B97-1026-4659-B822-E03E9FBE6B98}" type="parTrans" cxnId="{534780E4-0743-43EA-AF68-4316493DEAE7}">
      <dgm:prSet/>
      <dgm:spPr/>
      <dgm:t>
        <a:bodyPr/>
        <a:lstStyle/>
        <a:p>
          <a:endParaRPr lang="en-US" sz="1600">
            <a:latin typeface="Optima" panose="02000503060000020004" pitchFamily="2" charset="0"/>
          </a:endParaRPr>
        </a:p>
      </dgm:t>
    </dgm:pt>
    <dgm:pt modelId="{A77FC8CE-F723-4A98-9BC1-209D8BBB1694}" type="sibTrans" cxnId="{534780E4-0743-43EA-AF68-4316493DEAE7}">
      <dgm:prSet/>
      <dgm:spPr/>
      <dgm:t>
        <a:bodyPr/>
        <a:lstStyle/>
        <a:p>
          <a:endParaRPr lang="en-US" sz="1600">
            <a:latin typeface="Optima" panose="02000503060000020004" pitchFamily="2" charset="0"/>
          </a:endParaRPr>
        </a:p>
      </dgm:t>
    </dgm:pt>
    <dgm:pt modelId="{563A92CE-0168-4A80-8BD4-7A3816064BD1}" type="pres">
      <dgm:prSet presAssocID="{5468C42F-EF15-42D6-9B9E-F35B44B63A7E}" presName="diagram" presStyleCnt="0">
        <dgm:presLayoutVars>
          <dgm:chPref val="1"/>
          <dgm:dir/>
          <dgm:animOne val="branch"/>
          <dgm:animLvl val="lvl"/>
          <dgm:resizeHandles/>
        </dgm:presLayoutVars>
      </dgm:prSet>
      <dgm:spPr/>
    </dgm:pt>
    <dgm:pt modelId="{9B384456-5287-4AF3-BF84-F5A570740A01}" type="pres">
      <dgm:prSet presAssocID="{7A9BE903-046D-4ADB-85EB-74D263427DD5}" presName="root" presStyleCnt="0"/>
      <dgm:spPr/>
    </dgm:pt>
    <dgm:pt modelId="{3FD68588-8DA2-49E4-9C98-7416DADB6E39}" type="pres">
      <dgm:prSet presAssocID="{7A9BE903-046D-4ADB-85EB-74D263427DD5}" presName="rootComposite" presStyleCnt="0"/>
      <dgm:spPr/>
    </dgm:pt>
    <dgm:pt modelId="{BAEB81CA-C55F-4994-B983-6D7828143A32}" type="pres">
      <dgm:prSet presAssocID="{7A9BE903-046D-4ADB-85EB-74D263427DD5}" presName="rootText" presStyleLbl="node1" presStyleIdx="0" presStyleCnt="3"/>
      <dgm:spPr/>
    </dgm:pt>
    <dgm:pt modelId="{96A0DDF0-973C-4396-A0A7-C925221C2B16}" type="pres">
      <dgm:prSet presAssocID="{7A9BE903-046D-4ADB-85EB-74D263427DD5}" presName="rootConnector" presStyleLbl="node1" presStyleIdx="0" presStyleCnt="3"/>
      <dgm:spPr/>
    </dgm:pt>
    <dgm:pt modelId="{AE898330-D942-4104-96CF-6CF1DC11184A}" type="pres">
      <dgm:prSet presAssocID="{7A9BE903-046D-4ADB-85EB-74D263427DD5}" presName="childShape" presStyleCnt="0"/>
      <dgm:spPr/>
    </dgm:pt>
    <dgm:pt modelId="{DBEB4A84-61DD-4744-8B25-9858C1CA232B}" type="pres">
      <dgm:prSet presAssocID="{5571ABF4-63FF-4FA3-9098-3E2520F60117}" presName="root" presStyleCnt="0"/>
      <dgm:spPr/>
    </dgm:pt>
    <dgm:pt modelId="{CAC0C499-EF1E-4507-9782-2147D411B57B}" type="pres">
      <dgm:prSet presAssocID="{5571ABF4-63FF-4FA3-9098-3E2520F60117}" presName="rootComposite" presStyleCnt="0"/>
      <dgm:spPr/>
    </dgm:pt>
    <dgm:pt modelId="{CF0AB8C2-045C-4EB7-8B53-507F04163CB1}" type="pres">
      <dgm:prSet presAssocID="{5571ABF4-63FF-4FA3-9098-3E2520F60117}" presName="rootText" presStyleLbl="node1" presStyleIdx="1" presStyleCnt="3"/>
      <dgm:spPr/>
    </dgm:pt>
    <dgm:pt modelId="{CCD7F192-F5D7-4BF4-ADA7-3570F6DC2FAD}" type="pres">
      <dgm:prSet presAssocID="{5571ABF4-63FF-4FA3-9098-3E2520F60117}" presName="rootConnector" presStyleLbl="node1" presStyleIdx="1" presStyleCnt="3"/>
      <dgm:spPr/>
    </dgm:pt>
    <dgm:pt modelId="{4C644716-5806-4BBD-8469-AF5CE146301A}" type="pres">
      <dgm:prSet presAssocID="{5571ABF4-63FF-4FA3-9098-3E2520F60117}" presName="childShape" presStyleCnt="0"/>
      <dgm:spPr/>
    </dgm:pt>
    <dgm:pt modelId="{166AEA35-BB2D-487F-9DEC-A9ED73CA4666}" type="pres">
      <dgm:prSet presAssocID="{77A4233A-7A24-4E5C-A7FA-DDC56D6C256E}" presName="root" presStyleCnt="0"/>
      <dgm:spPr/>
    </dgm:pt>
    <dgm:pt modelId="{6FA2A09E-6F9D-4F20-8906-011F5C3CB002}" type="pres">
      <dgm:prSet presAssocID="{77A4233A-7A24-4E5C-A7FA-DDC56D6C256E}" presName="rootComposite" presStyleCnt="0"/>
      <dgm:spPr/>
    </dgm:pt>
    <dgm:pt modelId="{BF9E1BF6-F0EA-4EAC-8998-0151EA5441D7}" type="pres">
      <dgm:prSet presAssocID="{77A4233A-7A24-4E5C-A7FA-DDC56D6C256E}" presName="rootText" presStyleLbl="node1" presStyleIdx="2" presStyleCnt="3"/>
      <dgm:spPr/>
    </dgm:pt>
    <dgm:pt modelId="{6EAE29C6-3F61-41CD-A45D-DBEFC8AB794E}" type="pres">
      <dgm:prSet presAssocID="{77A4233A-7A24-4E5C-A7FA-DDC56D6C256E}" presName="rootConnector" presStyleLbl="node1" presStyleIdx="2" presStyleCnt="3"/>
      <dgm:spPr/>
    </dgm:pt>
    <dgm:pt modelId="{E78698A1-303F-4EEA-A36D-68E2F56F1163}" type="pres">
      <dgm:prSet presAssocID="{77A4233A-7A24-4E5C-A7FA-DDC56D6C256E}" presName="childShape" presStyleCnt="0"/>
      <dgm:spPr/>
    </dgm:pt>
  </dgm:ptLst>
  <dgm:cxnLst>
    <dgm:cxn modelId="{A6D28B2D-B2FC-4936-AABE-638239FB7FE1}" type="presOf" srcId="{5571ABF4-63FF-4FA3-9098-3E2520F60117}" destId="{CCD7F192-F5D7-4BF4-ADA7-3570F6DC2FAD}" srcOrd="1" destOrd="0" presId="urn:microsoft.com/office/officeart/2005/8/layout/hierarchy3"/>
    <dgm:cxn modelId="{0346FD36-FF77-4989-A285-1EFE74A6F7BD}" type="presOf" srcId="{77A4233A-7A24-4E5C-A7FA-DDC56D6C256E}" destId="{6EAE29C6-3F61-41CD-A45D-DBEFC8AB794E}" srcOrd="1" destOrd="0" presId="urn:microsoft.com/office/officeart/2005/8/layout/hierarchy3"/>
    <dgm:cxn modelId="{19DCE962-7025-4EB2-86CC-4F573FCA5708}" type="presOf" srcId="{7A9BE903-046D-4ADB-85EB-74D263427DD5}" destId="{BAEB81CA-C55F-4994-B983-6D7828143A32}" srcOrd="0" destOrd="0" presId="urn:microsoft.com/office/officeart/2005/8/layout/hierarchy3"/>
    <dgm:cxn modelId="{2B0B8A43-784E-43DE-A180-0C2C4D306195}" type="presOf" srcId="{5468C42F-EF15-42D6-9B9E-F35B44B63A7E}" destId="{563A92CE-0168-4A80-8BD4-7A3816064BD1}" srcOrd="0" destOrd="0" presId="urn:microsoft.com/office/officeart/2005/8/layout/hierarchy3"/>
    <dgm:cxn modelId="{B7853444-83C0-4350-BA22-35A78621B325}" srcId="{5468C42F-EF15-42D6-9B9E-F35B44B63A7E}" destId="{5571ABF4-63FF-4FA3-9098-3E2520F60117}" srcOrd="1" destOrd="0" parTransId="{A110B9B8-0C5A-48EF-B9D2-FC576BA91AAC}" sibTransId="{9A1D0363-5A6B-492D-B542-7C53ED65D3A8}"/>
    <dgm:cxn modelId="{05057659-FB05-4F2C-B6FD-A4303D88C55E}" type="presOf" srcId="{5571ABF4-63FF-4FA3-9098-3E2520F60117}" destId="{CF0AB8C2-045C-4EB7-8B53-507F04163CB1}" srcOrd="0" destOrd="0" presId="urn:microsoft.com/office/officeart/2005/8/layout/hierarchy3"/>
    <dgm:cxn modelId="{963843CB-D374-4EC6-B955-493A61F0FB2C}" srcId="{5468C42F-EF15-42D6-9B9E-F35B44B63A7E}" destId="{7A9BE903-046D-4ADB-85EB-74D263427DD5}" srcOrd="0" destOrd="0" parTransId="{3068B2E2-AF2A-4915-81AA-1EA5AE940F4B}" sibTransId="{F531C969-B3AA-4069-86CF-CE9D03B78FD6}"/>
    <dgm:cxn modelId="{E831D7CB-1123-4732-AB93-CA0FDD9DD468}" type="presOf" srcId="{77A4233A-7A24-4E5C-A7FA-DDC56D6C256E}" destId="{BF9E1BF6-F0EA-4EAC-8998-0151EA5441D7}" srcOrd="0" destOrd="0" presId="urn:microsoft.com/office/officeart/2005/8/layout/hierarchy3"/>
    <dgm:cxn modelId="{323B26DF-60D5-43E4-9F14-3C1CB942F99B}" type="presOf" srcId="{7A9BE903-046D-4ADB-85EB-74D263427DD5}" destId="{96A0DDF0-973C-4396-A0A7-C925221C2B16}" srcOrd="1" destOrd="0" presId="urn:microsoft.com/office/officeart/2005/8/layout/hierarchy3"/>
    <dgm:cxn modelId="{534780E4-0743-43EA-AF68-4316493DEAE7}" srcId="{5468C42F-EF15-42D6-9B9E-F35B44B63A7E}" destId="{77A4233A-7A24-4E5C-A7FA-DDC56D6C256E}" srcOrd="2" destOrd="0" parTransId="{550E0B97-1026-4659-B822-E03E9FBE6B98}" sibTransId="{A77FC8CE-F723-4A98-9BC1-209D8BBB1694}"/>
    <dgm:cxn modelId="{94590303-2959-4819-A863-777D23C9060D}" type="presParOf" srcId="{563A92CE-0168-4A80-8BD4-7A3816064BD1}" destId="{9B384456-5287-4AF3-BF84-F5A570740A01}" srcOrd="0" destOrd="0" presId="urn:microsoft.com/office/officeart/2005/8/layout/hierarchy3"/>
    <dgm:cxn modelId="{5A43B88D-DD1A-4932-A194-9ADC6D79AD86}" type="presParOf" srcId="{9B384456-5287-4AF3-BF84-F5A570740A01}" destId="{3FD68588-8DA2-49E4-9C98-7416DADB6E39}" srcOrd="0" destOrd="0" presId="urn:microsoft.com/office/officeart/2005/8/layout/hierarchy3"/>
    <dgm:cxn modelId="{A0441376-61F7-445F-A321-D599FE08F898}" type="presParOf" srcId="{3FD68588-8DA2-49E4-9C98-7416DADB6E39}" destId="{BAEB81CA-C55F-4994-B983-6D7828143A32}" srcOrd="0" destOrd="0" presId="urn:microsoft.com/office/officeart/2005/8/layout/hierarchy3"/>
    <dgm:cxn modelId="{DA455BAD-6460-4DAC-879B-6B61AB429AFC}" type="presParOf" srcId="{3FD68588-8DA2-49E4-9C98-7416DADB6E39}" destId="{96A0DDF0-973C-4396-A0A7-C925221C2B16}" srcOrd="1" destOrd="0" presId="urn:microsoft.com/office/officeart/2005/8/layout/hierarchy3"/>
    <dgm:cxn modelId="{5C470E10-2654-4A9A-899B-A97683470652}" type="presParOf" srcId="{9B384456-5287-4AF3-BF84-F5A570740A01}" destId="{AE898330-D942-4104-96CF-6CF1DC11184A}" srcOrd="1" destOrd="0" presId="urn:microsoft.com/office/officeart/2005/8/layout/hierarchy3"/>
    <dgm:cxn modelId="{C132AC14-59D4-43F0-9463-AC28A26D6315}" type="presParOf" srcId="{563A92CE-0168-4A80-8BD4-7A3816064BD1}" destId="{DBEB4A84-61DD-4744-8B25-9858C1CA232B}" srcOrd="1" destOrd="0" presId="urn:microsoft.com/office/officeart/2005/8/layout/hierarchy3"/>
    <dgm:cxn modelId="{9803AFC1-D669-4853-8BEC-673319EBB9C3}" type="presParOf" srcId="{DBEB4A84-61DD-4744-8B25-9858C1CA232B}" destId="{CAC0C499-EF1E-4507-9782-2147D411B57B}" srcOrd="0" destOrd="0" presId="urn:microsoft.com/office/officeart/2005/8/layout/hierarchy3"/>
    <dgm:cxn modelId="{9581A466-229A-45D2-83FC-DAEDC04EEF28}" type="presParOf" srcId="{CAC0C499-EF1E-4507-9782-2147D411B57B}" destId="{CF0AB8C2-045C-4EB7-8B53-507F04163CB1}" srcOrd="0" destOrd="0" presId="urn:microsoft.com/office/officeart/2005/8/layout/hierarchy3"/>
    <dgm:cxn modelId="{794B6754-F8B2-4967-9775-31CA2EFC829F}" type="presParOf" srcId="{CAC0C499-EF1E-4507-9782-2147D411B57B}" destId="{CCD7F192-F5D7-4BF4-ADA7-3570F6DC2FAD}" srcOrd="1" destOrd="0" presId="urn:microsoft.com/office/officeart/2005/8/layout/hierarchy3"/>
    <dgm:cxn modelId="{ABA9C251-AEED-4923-A036-4337A66966EF}" type="presParOf" srcId="{DBEB4A84-61DD-4744-8B25-9858C1CA232B}" destId="{4C644716-5806-4BBD-8469-AF5CE146301A}" srcOrd="1" destOrd="0" presId="urn:microsoft.com/office/officeart/2005/8/layout/hierarchy3"/>
    <dgm:cxn modelId="{A46D7F9B-1633-4CBC-A32C-F0DEBFE8128B}" type="presParOf" srcId="{563A92CE-0168-4A80-8BD4-7A3816064BD1}" destId="{166AEA35-BB2D-487F-9DEC-A9ED73CA4666}" srcOrd="2" destOrd="0" presId="urn:microsoft.com/office/officeart/2005/8/layout/hierarchy3"/>
    <dgm:cxn modelId="{D13CFCE0-FD0F-4475-890A-0E9753468D35}" type="presParOf" srcId="{166AEA35-BB2D-487F-9DEC-A9ED73CA4666}" destId="{6FA2A09E-6F9D-4F20-8906-011F5C3CB002}" srcOrd="0" destOrd="0" presId="urn:microsoft.com/office/officeart/2005/8/layout/hierarchy3"/>
    <dgm:cxn modelId="{B8189666-CAE9-43AD-BF3E-560690886E7E}" type="presParOf" srcId="{6FA2A09E-6F9D-4F20-8906-011F5C3CB002}" destId="{BF9E1BF6-F0EA-4EAC-8998-0151EA5441D7}" srcOrd="0" destOrd="0" presId="urn:microsoft.com/office/officeart/2005/8/layout/hierarchy3"/>
    <dgm:cxn modelId="{9DFDA04A-BD37-4D81-83BC-6380C977AC7E}" type="presParOf" srcId="{6FA2A09E-6F9D-4F20-8906-011F5C3CB002}" destId="{6EAE29C6-3F61-41CD-A45D-DBEFC8AB794E}" srcOrd="1" destOrd="0" presId="urn:microsoft.com/office/officeart/2005/8/layout/hierarchy3"/>
    <dgm:cxn modelId="{351745A9-6422-4B20-A30A-F12F8EB73141}" type="presParOf" srcId="{166AEA35-BB2D-487F-9DEC-A9ED73CA4666}" destId="{E78698A1-303F-4EEA-A36D-68E2F56F1163}"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3" csCatId="colorful" phldr="1"/>
      <dgm:spPr/>
      <dgm:t>
        <a:bodyPr/>
        <a:lstStyle/>
        <a:p>
          <a:endParaRPr lang="en-US"/>
        </a:p>
      </dgm:t>
    </dgm:pt>
    <dgm:pt modelId="{C7E1F350-BE0A-2047-BFD3-E7F9619D1668}">
      <dgm:prSet phldrT="[Text]" custT="1"/>
      <dgm:spPr/>
      <dgm:t>
        <a:bodyPr/>
        <a:lstStyle/>
        <a:p>
          <a:r>
            <a:rPr lang="en-US" sz="1100" b="1" cap="none" spc="0" dirty="0">
              <a:ln w="0"/>
              <a:solidFill>
                <a:schemeClr val="tx1"/>
              </a:solidFill>
              <a:effectLst/>
              <a:latin typeface="Optima" charset="0"/>
              <a:ea typeface="Optima" charset="0"/>
              <a:cs typeface="Optima" charset="0"/>
            </a:rPr>
            <a:t>Data Quality</a:t>
          </a:r>
        </a:p>
      </dgm:t>
    </dgm:pt>
    <dgm:pt modelId="{88A51B80-CAF2-A64D-B1AA-0475579CB66E}" type="parTrans" cxnId="{63E9A4CE-E4BB-164D-A143-58FE761475C7}">
      <dgm:prSet/>
      <dgm:spPr/>
      <dgm:t>
        <a:bodyPr/>
        <a:lstStyle/>
        <a:p>
          <a:endParaRPr lang="en-US" sz="11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1100" b="1" cap="none" spc="0">
            <a:ln w="0"/>
            <a:solidFill>
              <a:schemeClr val="tx1"/>
            </a:solidFill>
            <a:effectLst/>
            <a:latin typeface="Optima" charset="0"/>
            <a:ea typeface="Optima" charset="0"/>
            <a:cs typeface="Optima" charset="0"/>
          </a:endParaRPr>
        </a:p>
      </dgm:t>
    </dgm:pt>
    <dgm:pt modelId="{DDFE83FC-E6F1-F441-8E63-7C59C7227AA0}">
      <dgm:prSet phldrT="[Text]" custT="1"/>
      <dgm:spPr/>
      <dgm:t>
        <a:bodyPr/>
        <a:lstStyle/>
        <a:p>
          <a:r>
            <a:rPr lang="en-US" sz="1100" b="1" cap="none" spc="0" dirty="0">
              <a:ln w="0"/>
              <a:solidFill>
                <a:schemeClr val="tx1"/>
              </a:solidFill>
              <a:effectLst/>
              <a:latin typeface="Optima" charset="0"/>
              <a:ea typeface="Optima" charset="0"/>
              <a:cs typeface="Optima" charset="0"/>
            </a:rPr>
            <a:t>Completeness</a:t>
          </a:r>
        </a:p>
      </dgm:t>
    </dgm:pt>
    <dgm:pt modelId="{C5F9E311-530E-5B44-9BD0-601B307BEBE7}" type="parTrans" cxnId="{3E66242B-AA26-AA4F-93F0-89C4108AA90A}">
      <dgm:prSet custT="1"/>
      <dgm:spPr/>
      <dgm:t>
        <a:bodyPr/>
        <a:lstStyle/>
        <a:p>
          <a:endParaRPr lang="en-US" sz="1100" b="1" cap="none" spc="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1100" b="1" cap="none" spc="0">
            <a:ln w="0"/>
            <a:solidFill>
              <a:schemeClr val="tx1"/>
            </a:solidFill>
            <a:effectLst/>
            <a:latin typeface="Optima" charset="0"/>
            <a:ea typeface="Optima" charset="0"/>
            <a:cs typeface="Optima" charset="0"/>
          </a:endParaRPr>
        </a:p>
      </dgm:t>
    </dgm:pt>
    <dgm:pt modelId="{B3DC8454-F66D-9945-A9C8-73BA2B67EFAE}">
      <dgm:prSet phldrT="[Text]" custT="1"/>
      <dgm:spPr/>
      <dgm:t>
        <a:bodyPr/>
        <a:lstStyle/>
        <a:p>
          <a:r>
            <a:rPr lang="en-US" sz="1100" b="1" cap="none" spc="0" dirty="0">
              <a:ln w="0"/>
              <a:solidFill>
                <a:schemeClr val="tx1"/>
              </a:solidFill>
              <a:effectLst/>
              <a:latin typeface="Optima" charset="0"/>
              <a:ea typeface="Optima" charset="0"/>
              <a:cs typeface="Optima" charset="0"/>
            </a:rPr>
            <a:t>Accuracy</a:t>
          </a:r>
        </a:p>
      </dgm:t>
    </dgm:pt>
    <dgm:pt modelId="{15C8CDB9-D097-2D42-8B2A-9265A7B546FA}" type="parTrans" cxnId="{3A1D72E0-40B7-C84B-8F49-269B15F5B2D4}">
      <dgm:prSet custT="1"/>
      <dgm:spPr/>
      <dgm:t>
        <a:bodyPr/>
        <a:lstStyle/>
        <a:p>
          <a:endParaRPr lang="en-US" sz="1100" b="1" cap="none" spc="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1100" b="1" cap="none" spc="0">
            <a:ln w="0"/>
            <a:solidFill>
              <a:schemeClr val="tx1"/>
            </a:solidFill>
            <a:effectLst/>
            <a:latin typeface="Optima" charset="0"/>
            <a:ea typeface="Optima" charset="0"/>
            <a:cs typeface="Optima" charset="0"/>
          </a:endParaRPr>
        </a:p>
      </dgm:t>
    </dgm:pt>
    <dgm:pt modelId="{232DD111-E543-EF44-B017-9A3A948C6CA9}">
      <dgm:prSet phldrT="[Text]" custT="1"/>
      <dgm:spPr/>
      <dgm:t>
        <a:bodyPr/>
        <a:lstStyle/>
        <a:p>
          <a:r>
            <a:rPr lang="en-US" sz="1100" b="1" cap="none" spc="0" dirty="0">
              <a:ln w="0"/>
              <a:solidFill>
                <a:schemeClr val="tx1"/>
              </a:solidFill>
              <a:effectLst/>
              <a:latin typeface="Optima" charset="0"/>
              <a:ea typeface="Optima" charset="0"/>
              <a:cs typeface="Optima" charset="0"/>
            </a:rPr>
            <a:t>Consistency</a:t>
          </a:r>
        </a:p>
      </dgm:t>
    </dgm:pt>
    <dgm:pt modelId="{0734BA79-A879-9D4B-9E32-544A5CD77156}" type="parTrans" cxnId="{537D8A7E-A83A-F94B-AD8D-1BF5459B1DAB}">
      <dgm:prSet custT="1"/>
      <dgm:spPr/>
      <dgm:t>
        <a:bodyPr/>
        <a:lstStyle/>
        <a:p>
          <a:endParaRPr lang="en-US" sz="1100" b="1" cap="none" spc="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1100" b="1" cap="none" spc="0">
            <a:ln w="0"/>
            <a:solidFill>
              <a:schemeClr val="tx1"/>
            </a:solidFill>
            <a:effectLst/>
            <a:latin typeface="Optima" charset="0"/>
            <a:ea typeface="Optima" charset="0"/>
            <a:cs typeface="Optima" charset="0"/>
          </a:endParaRPr>
        </a:p>
      </dgm:t>
    </dgm:pt>
    <dgm:pt modelId="{8607C6F1-AD0D-F34B-91F6-15F1262E99B4}">
      <dgm:prSet phldrT="[Text]" custT="1"/>
      <dgm:spPr/>
      <dgm:t>
        <a:bodyPr/>
        <a:lstStyle/>
        <a:p>
          <a:r>
            <a:rPr lang="en-US" sz="1100" b="1" cap="none" spc="0" dirty="0">
              <a:ln w="0"/>
              <a:solidFill>
                <a:schemeClr val="tx1"/>
              </a:solidFill>
              <a:effectLst/>
              <a:latin typeface="Optima" charset="0"/>
              <a:ea typeface="Optima" charset="0"/>
              <a:cs typeface="Optima" charset="0"/>
            </a:rPr>
            <a:t>Availability</a:t>
          </a:r>
        </a:p>
      </dgm:t>
    </dgm:pt>
    <dgm:pt modelId="{28E452AA-0C03-C244-93F7-007AA367EC2E}" type="parTrans" cxnId="{3DECBC5C-1B59-B240-9B6C-75AD3A51D496}">
      <dgm:prSet custT="1"/>
      <dgm:spPr/>
      <dgm:t>
        <a:bodyPr/>
        <a:lstStyle/>
        <a:p>
          <a:endParaRPr lang="en-US" sz="1100" b="1" cap="none" spc="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1100" b="1" cap="none" spc="0">
            <a:ln w="0"/>
            <a:solidFill>
              <a:schemeClr val="tx1"/>
            </a:solidFill>
            <a:effectLst/>
            <a:latin typeface="Optima" charset="0"/>
            <a:ea typeface="Optima" charset="0"/>
            <a:cs typeface="Optima" charset="0"/>
          </a:endParaRPr>
        </a:p>
      </dgm:t>
    </dgm:pt>
    <dgm:pt modelId="{DDB6B9D0-1635-9347-BC13-1493E16898B8}">
      <dgm:prSet phldrT="[Text]" custT="1"/>
      <dgm:spPr/>
      <dgm:t>
        <a:bodyPr/>
        <a:lstStyle/>
        <a:p>
          <a:r>
            <a:rPr lang="en-US" sz="1100" b="1" cap="none" spc="0" dirty="0">
              <a:ln w="0"/>
              <a:solidFill>
                <a:schemeClr val="tx1"/>
              </a:solidFill>
              <a:effectLst/>
              <a:latin typeface="Optima" charset="0"/>
              <a:ea typeface="Optima" charset="0"/>
              <a:cs typeface="Optima" charset="0"/>
            </a:rPr>
            <a:t>Timeliness</a:t>
          </a:r>
        </a:p>
      </dgm:t>
    </dgm:pt>
    <dgm:pt modelId="{7962500C-D5E7-5B43-AED5-DA5E31363C53}" type="parTrans" cxnId="{EBB815F0-20A2-2A46-ABCF-9048F9BE1598}">
      <dgm:prSet custT="1"/>
      <dgm:spPr/>
      <dgm:t>
        <a:bodyPr/>
        <a:lstStyle/>
        <a:p>
          <a:endParaRPr lang="en-US" sz="1100" b="1" cap="none" spc="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1100" b="1" cap="none" spc="0">
            <a:ln w="0"/>
            <a:solidFill>
              <a:schemeClr val="tx1"/>
            </a:solidFill>
            <a:effectLst/>
            <a:latin typeface="Optima" charset="0"/>
            <a:ea typeface="Optima" charset="0"/>
            <a:cs typeface="Optima" charset="0"/>
          </a:endParaRPr>
        </a:p>
      </dgm:t>
    </dgm:pt>
    <dgm:pt modelId="{EA6B8AC1-7E7E-704B-A7FC-B5414062FFB1}">
      <dgm:prSet phldrT="[Text]" custT="1"/>
      <dgm:spPr/>
      <dgm:t>
        <a:bodyPr/>
        <a:lstStyle/>
        <a:p>
          <a:r>
            <a:rPr lang="en-US" sz="1100" b="1" cap="none" spc="0" dirty="0">
              <a:ln w="0"/>
              <a:solidFill>
                <a:schemeClr val="tx1"/>
              </a:solidFill>
              <a:effectLst/>
              <a:latin typeface="Optima" charset="0"/>
              <a:ea typeface="Optima" charset="0"/>
              <a:cs typeface="Optima" charset="0"/>
            </a:rPr>
            <a:t>Traceability</a:t>
          </a:r>
        </a:p>
      </dgm:t>
    </dgm:pt>
    <dgm:pt modelId="{E7317C1C-AE3C-3342-B715-5C9D033DA1E8}" type="parTrans" cxnId="{26106974-CC55-6A4B-B038-89885EBDBBE7}">
      <dgm:prSet custT="1"/>
      <dgm:spPr/>
      <dgm:t>
        <a:bodyPr/>
        <a:lstStyle/>
        <a:p>
          <a:endParaRPr lang="en-US" sz="1100" b="1">
            <a:latin typeface="Optima" charset="0"/>
            <a:ea typeface="Optima" charset="0"/>
            <a:cs typeface="Optima" charset="0"/>
          </a:endParaRPr>
        </a:p>
      </dgm:t>
    </dgm:pt>
    <dgm:pt modelId="{A1CDDA47-BE61-B446-B88F-1655B75DA7B0}" type="sibTrans" cxnId="{26106974-CC55-6A4B-B038-89885EBDBBE7}">
      <dgm:prSet/>
      <dgm:spPr/>
      <dgm:t>
        <a:bodyPr/>
        <a:lstStyle/>
        <a:p>
          <a:endParaRPr lang="en-US" sz="1100" b="1">
            <a:latin typeface="Optima" charset="0"/>
            <a:ea typeface="Optima" charset="0"/>
            <a:cs typeface="Optima" charset="0"/>
          </a:endParaRPr>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6"/>
      <dgm:spPr/>
    </dgm:pt>
    <dgm:pt modelId="{0C551FF8-6C59-1845-85CF-F6506672972D}" type="pres">
      <dgm:prSet presAssocID="{C5F9E311-530E-5B44-9BD0-601B307BEBE7}" presName="connTx" presStyleLbl="parChTrans1D2" presStyleIdx="0" presStyleCnt="6"/>
      <dgm:spPr/>
    </dgm:pt>
    <dgm:pt modelId="{799399E8-8015-7A40-9056-FBBF2EA9B7A9}" type="pres">
      <dgm:prSet presAssocID="{DDFE83FC-E6F1-F441-8E63-7C59C7227AA0}" presName="node" presStyleLbl="node1" presStyleIdx="0" presStyleCnt="6"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6"/>
      <dgm:spPr/>
    </dgm:pt>
    <dgm:pt modelId="{DF68C21B-A9A4-B841-B476-FD49A67185E3}" type="pres">
      <dgm:prSet presAssocID="{15C8CDB9-D097-2D42-8B2A-9265A7B546FA}" presName="connTx" presStyleLbl="parChTrans1D2" presStyleIdx="1" presStyleCnt="6"/>
      <dgm:spPr/>
    </dgm:pt>
    <dgm:pt modelId="{325C6469-3DD0-AE41-8870-F0D8E3A6B93F}" type="pres">
      <dgm:prSet presAssocID="{B3DC8454-F66D-9945-A9C8-73BA2B67EFAE}" presName="node" presStyleLbl="node1" presStyleIdx="1" presStyleCnt="6" custScaleX="117404" custScaleY="113956">
        <dgm:presLayoutVars>
          <dgm:bulletEnabled val="1"/>
        </dgm:presLayoutVars>
      </dgm:prSet>
      <dgm:spPr/>
    </dgm:pt>
    <dgm:pt modelId="{B228A899-BC33-1740-BA8D-3ACE1FC9BDBB}" type="pres">
      <dgm:prSet presAssocID="{0734BA79-A879-9D4B-9E32-544A5CD77156}" presName="Name9" presStyleLbl="parChTrans1D2" presStyleIdx="2" presStyleCnt="6"/>
      <dgm:spPr/>
    </dgm:pt>
    <dgm:pt modelId="{48D635BA-AB44-F146-8C3E-52C1A93D71DE}" type="pres">
      <dgm:prSet presAssocID="{0734BA79-A879-9D4B-9E32-544A5CD77156}" presName="connTx" presStyleLbl="parChTrans1D2" presStyleIdx="2" presStyleCnt="6"/>
      <dgm:spPr/>
    </dgm:pt>
    <dgm:pt modelId="{21A712BE-600A-3F4F-A7A9-DEBA66778841}" type="pres">
      <dgm:prSet presAssocID="{232DD111-E543-EF44-B017-9A3A948C6CA9}" presName="node" presStyleLbl="node1" presStyleIdx="2" presStyleCnt="6" custScaleX="117886" custScaleY="113956">
        <dgm:presLayoutVars>
          <dgm:bulletEnabled val="1"/>
        </dgm:presLayoutVars>
      </dgm:prSet>
      <dgm:spPr/>
    </dgm:pt>
    <dgm:pt modelId="{86091652-B9C1-2440-A076-0EFD4B67AF3D}" type="pres">
      <dgm:prSet presAssocID="{28E452AA-0C03-C244-93F7-007AA367EC2E}" presName="Name9" presStyleLbl="parChTrans1D2" presStyleIdx="3" presStyleCnt="6"/>
      <dgm:spPr/>
    </dgm:pt>
    <dgm:pt modelId="{D245C78F-589A-E44C-AF84-1EC153607388}" type="pres">
      <dgm:prSet presAssocID="{28E452AA-0C03-C244-93F7-007AA367EC2E}" presName="connTx" presStyleLbl="parChTrans1D2" presStyleIdx="3" presStyleCnt="6"/>
      <dgm:spPr/>
    </dgm:pt>
    <dgm:pt modelId="{E30CBDFE-50CC-5141-A6DE-AF50CADF613A}" type="pres">
      <dgm:prSet presAssocID="{8607C6F1-AD0D-F34B-91F6-15F1262E99B4}" presName="node" presStyleLbl="node1" presStyleIdx="3" presStyleCnt="6" custScaleX="117886" custScaleY="113956">
        <dgm:presLayoutVars>
          <dgm:bulletEnabled val="1"/>
        </dgm:presLayoutVars>
      </dgm:prSet>
      <dgm:spPr/>
    </dgm:pt>
    <dgm:pt modelId="{C3CC8292-FEBB-6C46-9150-899F78BABFD9}" type="pres">
      <dgm:prSet presAssocID="{7962500C-D5E7-5B43-AED5-DA5E31363C53}" presName="Name9" presStyleLbl="parChTrans1D2" presStyleIdx="4" presStyleCnt="6"/>
      <dgm:spPr/>
    </dgm:pt>
    <dgm:pt modelId="{04B26139-23EA-584F-BCD0-DCD50347771E}" type="pres">
      <dgm:prSet presAssocID="{7962500C-D5E7-5B43-AED5-DA5E31363C53}" presName="connTx" presStyleLbl="parChTrans1D2" presStyleIdx="4" presStyleCnt="6"/>
      <dgm:spPr/>
    </dgm:pt>
    <dgm:pt modelId="{9923CE76-1447-D842-990E-E89D86423233}" type="pres">
      <dgm:prSet presAssocID="{DDB6B9D0-1635-9347-BC13-1493E16898B8}" presName="node" presStyleLbl="node1" presStyleIdx="4" presStyleCnt="6" custScaleX="117886" custScaleY="113956">
        <dgm:presLayoutVars>
          <dgm:bulletEnabled val="1"/>
        </dgm:presLayoutVars>
      </dgm:prSet>
      <dgm:spPr/>
    </dgm:pt>
    <dgm:pt modelId="{2A10F08A-6F67-1844-A1F1-D4C1E17C9AAC}" type="pres">
      <dgm:prSet presAssocID="{E7317C1C-AE3C-3342-B715-5C9D033DA1E8}" presName="Name9" presStyleLbl="parChTrans1D2" presStyleIdx="5" presStyleCnt="6"/>
      <dgm:spPr/>
    </dgm:pt>
    <dgm:pt modelId="{423C2DE1-CA26-F146-A1E5-6DD55B4D3BD9}" type="pres">
      <dgm:prSet presAssocID="{E7317C1C-AE3C-3342-B715-5C9D033DA1E8}" presName="connTx" presStyleLbl="parChTrans1D2" presStyleIdx="5" presStyleCnt="6"/>
      <dgm:spPr/>
    </dgm:pt>
    <dgm:pt modelId="{ACA94277-D8A3-3942-928F-96BC38D4BD65}" type="pres">
      <dgm:prSet presAssocID="{EA6B8AC1-7E7E-704B-A7FC-B5414062FFB1}" presName="node" presStyleLbl="node1" presStyleIdx="5" presStyleCnt="6" custScaleX="120653" custScaleY="116631">
        <dgm:presLayoutVars>
          <dgm:bulletEnabled val="1"/>
        </dgm:presLayoutVars>
      </dgm:prSet>
      <dgm:spPr/>
    </dgm:pt>
  </dgm:ptLst>
  <dgm:cxnLst>
    <dgm:cxn modelId="{DCA2460B-ACE5-384B-96E6-7CD4B3DC514E}" type="presOf" srcId="{15C8CDB9-D097-2D42-8B2A-9265A7B546FA}" destId="{DF68C21B-A9A4-B841-B476-FD49A67185E3}" srcOrd="1" destOrd="0" presId="urn:microsoft.com/office/officeart/2005/8/layout/radial1"/>
    <dgm:cxn modelId="{79A72610-484B-5E43-9BD8-3552C7B22AD3}" type="presOf" srcId="{C5F9E311-530E-5B44-9BD0-601B307BEBE7}" destId="{0C551FF8-6C59-1845-85CF-F6506672972D}" srcOrd="1"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D49DDF32-1C8F-FE4A-BC15-3C5EEAE96891}" type="presOf" srcId="{7962500C-D5E7-5B43-AED5-DA5E31363C53}" destId="{C3CC8292-FEBB-6C46-9150-899F78BABFD9}" srcOrd="0" destOrd="0" presId="urn:microsoft.com/office/officeart/2005/8/layout/radial1"/>
    <dgm:cxn modelId="{94E60535-6DA8-854C-814D-3E15603BD03C}" type="presOf" srcId="{C7E1F350-BE0A-2047-BFD3-E7F9619D1668}" destId="{D8415F92-4D35-D74B-B40A-59BD4CB0BB20}" srcOrd="0" destOrd="0" presId="urn:microsoft.com/office/officeart/2005/8/layout/radial1"/>
    <dgm:cxn modelId="{16E33438-F75D-6048-B3E7-0EF408172F4C}" type="presOf" srcId="{28E452AA-0C03-C244-93F7-007AA367EC2E}" destId="{86091652-B9C1-2440-A076-0EFD4B67AF3D}" srcOrd="0" destOrd="0" presId="urn:microsoft.com/office/officeart/2005/8/layout/radial1"/>
    <dgm:cxn modelId="{3857A23F-DA7E-5C45-8376-9588422EE9F7}" type="presOf" srcId="{E7317C1C-AE3C-3342-B715-5C9D033DA1E8}" destId="{2A10F08A-6F67-1844-A1F1-D4C1E17C9AAC}" srcOrd="0" destOrd="0" presId="urn:microsoft.com/office/officeart/2005/8/layout/radial1"/>
    <dgm:cxn modelId="{3DECBC5C-1B59-B240-9B6C-75AD3A51D496}" srcId="{C7E1F350-BE0A-2047-BFD3-E7F9619D1668}" destId="{8607C6F1-AD0D-F34B-91F6-15F1262E99B4}" srcOrd="3" destOrd="0" parTransId="{28E452AA-0C03-C244-93F7-007AA367EC2E}" sibTransId="{43580773-5DA8-1E46-98C4-54A936B3C5A4}"/>
    <dgm:cxn modelId="{4800AA5D-F3FD-CD48-87E9-5EA6C85B32BB}" type="presOf" srcId="{0734BA79-A879-9D4B-9E32-544A5CD77156}" destId="{48D635BA-AB44-F146-8C3E-52C1A93D71DE}" srcOrd="1" destOrd="0" presId="urn:microsoft.com/office/officeart/2005/8/layout/radial1"/>
    <dgm:cxn modelId="{EB4D6465-C0D6-B346-A5A4-F3E869627301}" type="presOf" srcId="{232DD111-E543-EF44-B017-9A3A948C6CA9}" destId="{21A712BE-600A-3F4F-A7A9-DEBA66778841}" srcOrd="0" destOrd="0" presId="urn:microsoft.com/office/officeart/2005/8/layout/radial1"/>
    <dgm:cxn modelId="{B180E84E-78AF-1341-870E-90153BD89E17}" type="presOf" srcId="{15C8CDB9-D097-2D42-8B2A-9265A7B546FA}" destId="{19533E1E-C1D2-0A40-805F-E8C7EE9F0607}" srcOrd="0" destOrd="0" presId="urn:microsoft.com/office/officeart/2005/8/layout/radial1"/>
    <dgm:cxn modelId="{0A520D71-4CB2-104C-8708-6193F0C4A6E5}" type="presOf" srcId="{E7317C1C-AE3C-3342-B715-5C9D033DA1E8}" destId="{423C2DE1-CA26-F146-A1E5-6DD55B4D3BD9}" srcOrd="1" destOrd="0" presId="urn:microsoft.com/office/officeart/2005/8/layout/radial1"/>
    <dgm:cxn modelId="{26106974-CC55-6A4B-B038-89885EBDBBE7}" srcId="{C7E1F350-BE0A-2047-BFD3-E7F9619D1668}" destId="{EA6B8AC1-7E7E-704B-A7FC-B5414062FFB1}" srcOrd="5" destOrd="0" parTransId="{E7317C1C-AE3C-3342-B715-5C9D033DA1E8}" sibTransId="{A1CDDA47-BE61-B446-B88F-1655B75DA7B0}"/>
    <dgm:cxn modelId="{F9E04D79-F76F-E04F-9D76-AD01EB52AD74}" type="presOf" srcId="{8607C6F1-AD0D-F34B-91F6-15F1262E99B4}" destId="{E30CBDFE-50CC-5141-A6DE-AF50CADF613A}" srcOrd="0" destOrd="0" presId="urn:microsoft.com/office/officeart/2005/8/layout/radial1"/>
    <dgm:cxn modelId="{537D8A7E-A83A-F94B-AD8D-1BF5459B1DAB}" srcId="{C7E1F350-BE0A-2047-BFD3-E7F9619D1668}" destId="{232DD111-E543-EF44-B017-9A3A948C6CA9}" srcOrd="2" destOrd="0" parTransId="{0734BA79-A879-9D4B-9E32-544A5CD77156}" sibTransId="{4C41B5FA-22F2-B547-B089-A47CC525A6CA}"/>
    <dgm:cxn modelId="{F65D6488-08A0-8F44-928F-CEC798A50700}" type="presOf" srcId="{7962500C-D5E7-5B43-AED5-DA5E31363C53}" destId="{04B26139-23EA-584F-BCD0-DCD50347771E}" srcOrd="1" destOrd="0" presId="urn:microsoft.com/office/officeart/2005/8/layout/radial1"/>
    <dgm:cxn modelId="{17A6278F-A408-554D-8254-73B71ED8519E}" type="presOf" srcId="{DDB6B9D0-1635-9347-BC13-1493E16898B8}" destId="{9923CE76-1447-D842-990E-E89D86423233}" srcOrd="0" destOrd="0" presId="urn:microsoft.com/office/officeart/2005/8/layout/radial1"/>
    <dgm:cxn modelId="{1F772998-8752-974F-8E35-ABEEE0FD45DB}" type="presOf" srcId="{DDFE83FC-E6F1-F441-8E63-7C59C7227AA0}" destId="{799399E8-8015-7A40-9056-FBBF2EA9B7A9}" srcOrd="0" destOrd="0" presId="urn:microsoft.com/office/officeart/2005/8/layout/radial1"/>
    <dgm:cxn modelId="{C22B4BBC-EDCA-8E4B-8756-1DAADCDDF2A7}" type="presOf" srcId="{0734BA79-A879-9D4B-9E32-544A5CD77156}" destId="{B228A899-BC33-1740-BA8D-3ACE1FC9BDBB}" srcOrd="0" destOrd="0" presId="urn:microsoft.com/office/officeart/2005/8/layout/radial1"/>
    <dgm:cxn modelId="{3680EBC8-572F-6949-B1D5-0438AE514EDA}" type="presOf" srcId="{FA3CB128-6DD6-A048-9BC3-797716863632}" destId="{A8712629-AC50-3742-9823-3E68AFF04D08}" srcOrd="0" destOrd="0" presId="urn:microsoft.com/office/officeart/2005/8/layout/radial1"/>
    <dgm:cxn modelId="{EFA75DC9-66B1-8441-9B65-6647620937E4}" type="presOf" srcId="{B3DC8454-F66D-9945-A9C8-73BA2B67EFAE}" destId="{325C6469-3DD0-AE41-8870-F0D8E3A6B93F}" srcOrd="0"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3A0FBFD2-0F19-8547-BAE6-F822CE3656B3}" type="presOf" srcId="{EA6B8AC1-7E7E-704B-A7FC-B5414062FFB1}" destId="{ACA94277-D8A3-3942-928F-96BC38D4BD65}" srcOrd="0" destOrd="0" presId="urn:microsoft.com/office/officeart/2005/8/layout/radial1"/>
    <dgm:cxn modelId="{93B91DD8-23F0-C445-A37E-DBEFF59C2ABC}" type="presOf" srcId="{28E452AA-0C03-C244-93F7-007AA367EC2E}" destId="{D245C78F-589A-E44C-AF84-1EC153607388}" srcOrd="1"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8629FE3-4955-564F-B9D1-1C99EE78C222}" type="presOf" srcId="{C5F9E311-530E-5B44-9BD0-601B307BEBE7}" destId="{89BAF226-113B-4E45-941D-D8C0ADD9C516}" srcOrd="0" destOrd="0" presId="urn:microsoft.com/office/officeart/2005/8/layout/radial1"/>
    <dgm:cxn modelId="{EBB815F0-20A2-2A46-ABCF-9048F9BE1598}" srcId="{C7E1F350-BE0A-2047-BFD3-E7F9619D1668}" destId="{DDB6B9D0-1635-9347-BC13-1493E16898B8}" srcOrd="4" destOrd="0" parTransId="{7962500C-D5E7-5B43-AED5-DA5E31363C53}" sibTransId="{2417FF67-5A92-164E-AFB4-BD16AEB7862A}"/>
    <dgm:cxn modelId="{3DAAAB3E-8592-5844-8110-B07EC82D21DF}" type="presParOf" srcId="{A8712629-AC50-3742-9823-3E68AFF04D08}" destId="{D8415F92-4D35-D74B-B40A-59BD4CB0BB20}" srcOrd="0" destOrd="0" presId="urn:microsoft.com/office/officeart/2005/8/layout/radial1"/>
    <dgm:cxn modelId="{D9FB2604-18F1-5349-9DFA-EE2DA557D6CF}" type="presParOf" srcId="{A8712629-AC50-3742-9823-3E68AFF04D08}" destId="{89BAF226-113B-4E45-941D-D8C0ADD9C516}" srcOrd="1" destOrd="0" presId="urn:microsoft.com/office/officeart/2005/8/layout/radial1"/>
    <dgm:cxn modelId="{E1471E32-0C7C-F344-A6BE-DC0A5460E8F8}" type="presParOf" srcId="{89BAF226-113B-4E45-941D-D8C0ADD9C516}" destId="{0C551FF8-6C59-1845-85CF-F6506672972D}" srcOrd="0" destOrd="0" presId="urn:microsoft.com/office/officeart/2005/8/layout/radial1"/>
    <dgm:cxn modelId="{A80288D3-AAA6-2241-B962-A3594B469F7B}" type="presParOf" srcId="{A8712629-AC50-3742-9823-3E68AFF04D08}" destId="{799399E8-8015-7A40-9056-FBBF2EA9B7A9}" srcOrd="2" destOrd="0" presId="urn:microsoft.com/office/officeart/2005/8/layout/radial1"/>
    <dgm:cxn modelId="{58F077C1-C81B-4B45-BF7B-A5B593985590}" type="presParOf" srcId="{A8712629-AC50-3742-9823-3E68AFF04D08}" destId="{19533E1E-C1D2-0A40-805F-E8C7EE9F0607}" srcOrd="3" destOrd="0" presId="urn:microsoft.com/office/officeart/2005/8/layout/radial1"/>
    <dgm:cxn modelId="{523E9FB5-2E92-524C-A75C-B818E5155808}" type="presParOf" srcId="{19533E1E-C1D2-0A40-805F-E8C7EE9F0607}" destId="{DF68C21B-A9A4-B841-B476-FD49A67185E3}" srcOrd="0" destOrd="0" presId="urn:microsoft.com/office/officeart/2005/8/layout/radial1"/>
    <dgm:cxn modelId="{85A2A74A-0268-B64D-AAEC-6F99A978AD56}" type="presParOf" srcId="{A8712629-AC50-3742-9823-3E68AFF04D08}" destId="{325C6469-3DD0-AE41-8870-F0D8E3A6B93F}" srcOrd="4" destOrd="0" presId="urn:microsoft.com/office/officeart/2005/8/layout/radial1"/>
    <dgm:cxn modelId="{7923D861-06B0-434E-9605-94CFB25E90EC}" type="presParOf" srcId="{A8712629-AC50-3742-9823-3E68AFF04D08}" destId="{B228A899-BC33-1740-BA8D-3ACE1FC9BDBB}" srcOrd="5" destOrd="0" presId="urn:microsoft.com/office/officeart/2005/8/layout/radial1"/>
    <dgm:cxn modelId="{4BE95455-7B26-D84A-B956-BD8C8F2331D2}" type="presParOf" srcId="{B228A899-BC33-1740-BA8D-3ACE1FC9BDBB}" destId="{48D635BA-AB44-F146-8C3E-52C1A93D71DE}" srcOrd="0" destOrd="0" presId="urn:microsoft.com/office/officeart/2005/8/layout/radial1"/>
    <dgm:cxn modelId="{8F61A651-A900-EF47-98C2-520309C53A41}" type="presParOf" srcId="{A8712629-AC50-3742-9823-3E68AFF04D08}" destId="{21A712BE-600A-3F4F-A7A9-DEBA66778841}" srcOrd="6" destOrd="0" presId="urn:microsoft.com/office/officeart/2005/8/layout/radial1"/>
    <dgm:cxn modelId="{8A0C77AE-7BB0-FD43-86F8-55C16D26647A}" type="presParOf" srcId="{A8712629-AC50-3742-9823-3E68AFF04D08}" destId="{86091652-B9C1-2440-A076-0EFD4B67AF3D}" srcOrd="7" destOrd="0" presId="urn:microsoft.com/office/officeart/2005/8/layout/radial1"/>
    <dgm:cxn modelId="{A75A8C31-D9A5-104B-9428-7B29A290FE0D}" type="presParOf" srcId="{86091652-B9C1-2440-A076-0EFD4B67AF3D}" destId="{D245C78F-589A-E44C-AF84-1EC153607388}" srcOrd="0" destOrd="0" presId="urn:microsoft.com/office/officeart/2005/8/layout/radial1"/>
    <dgm:cxn modelId="{6EDD51B2-AA93-E147-8BA8-CB96BD1A1809}" type="presParOf" srcId="{A8712629-AC50-3742-9823-3E68AFF04D08}" destId="{E30CBDFE-50CC-5141-A6DE-AF50CADF613A}" srcOrd="8" destOrd="0" presId="urn:microsoft.com/office/officeart/2005/8/layout/radial1"/>
    <dgm:cxn modelId="{2F632608-C24A-D94A-9630-38D205BF78AA}" type="presParOf" srcId="{A8712629-AC50-3742-9823-3E68AFF04D08}" destId="{C3CC8292-FEBB-6C46-9150-899F78BABFD9}" srcOrd="9" destOrd="0" presId="urn:microsoft.com/office/officeart/2005/8/layout/radial1"/>
    <dgm:cxn modelId="{0B769337-BD77-714B-AD01-1EBEE307C99E}" type="presParOf" srcId="{C3CC8292-FEBB-6C46-9150-899F78BABFD9}" destId="{04B26139-23EA-584F-BCD0-DCD50347771E}" srcOrd="0" destOrd="0" presId="urn:microsoft.com/office/officeart/2005/8/layout/radial1"/>
    <dgm:cxn modelId="{583A2644-F582-F74B-AC90-B0B567CD0509}" type="presParOf" srcId="{A8712629-AC50-3742-9823-3E68AFF04D08}" destId="{9923CE76-1447-D842-990E-E89D86423233}" srcOrd="10" destOrd="0" presId="urn:microsoft.com/office/officeart/2005/8/layout/radial1"/>
    <dgm:cxn modelId="{CA73CF14-296C-0648-867D-FC107956FCC7}" type="presParOf" srcId="{A8712629-AC50-3742-9823-3E68AFF04D08}" destId="{2A10F08A-6F67-1844-A1F1-D4C1E17C9AAC}" srcOrd="11" destOrd="0" presId="urn:microsoft.com/office/officeart/2005/8/layout/radial1"/>
    <dgm:cxn modelId="{524794BB-FACE-A34D-869F-EDA058C89779}" type="presParOf" srcId="{2A10F08A-6F67-1844-A1F1-D4C1E17C9AAC}" destId="{423C2DE1-CA26-F146-A1E5-6DD55B4D3BD9}" srcOrd="0" destOrd="0" presId="urn:microsoft.com/office/officeart/2005/8/layout/radial1"/>
    <dgm:cxn modelId="{364F9399-D19B-0049-99B9-879E867B513C}" type="presParOf" srcId="{A8712629-AC50-3742-9823-3E68AFF04D08}" destId="{ACA94277-D8A3-3942-928F-96BC38D4BD65}"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D93482-8783-4391-9478-BC9691006D35}" type="doc">
      <dgm:prSet loTypeId="urn:microsoft.com/office/officeart/2005/8/layout/target3" loCatId="relationship" qsTypeId="urn:microsoft.com/office/officeart/2005/8/quickstyle/simple1" qsCatId="simple" csTypeId="urn:microsoft.com/office/officeart/2005/8/colors/colorful1#4" csCatId="colorful" phldr="1"/>
      <dgm:spPr/>
      <dgm:t>
        <a:bodyPr/>
        <a:lstStyle/>
        <a:p>
          <a:endParaRPr lang="en-US"/>
        </a:p>
      </dgm:t>
    </dgm:pt>
    <dgm:pt modelId="{EDEF1F16-C539-4035-9141-68AA5668EBAF}">
      <dgm:prSet phldrT="[Text]" custT="1"/>
      <dgm:spPr>
        <a:xfrm>
          <a:off x="2016729" y="0"/>
          <a:ext cx="6480720" cy="4320480"/>
        </a:xfrm>
        <a:prstGeom prst="rect">
          <a:avLst/>
        </a:prstGeom>
        <a:solidFill>
          <a:sysClr val="window" lastClr="FFFFFF">
            <a:alpha val="90000"/>
            <a:hueOff val="0"/>
            <a:satOff val="0"/>
            <a:lumOff val="0"/>
            <a:alphaOff val="0"/>
          </a:sysClr>
        </a:solidFill>
        <a:ln w="55000" cap="flat" cmpd="thickThin" algn="ctr">
          <a:solidFill>
            <a:srgbClr val="C0504D">
              <a:hueOff val="0"/>
              <a:satOff val="0"/>
              <a:lumOff val="0"/>
              <a:alphaOff val="0"/>
            </a:srgbClr>
          </a:solidFill>
          <a:prstDash val="solid"/>
        </a:ln>
        <a:effectLst/>
      </dgm:spPr>
      <dgm:t>
        <a:bodyPr/>
        <a:lstStyle/>
        <a:p>
          <a:pPr algn="l"/>
          <a:r>
            <a:rPr lang="en-US" sz="1600" dirty="0">
              <a:solidFill>
                <a:sysClr val="windowText" lastClr="000000">
                  <a:hueOff val="0"/>
                  <a:satOff val="0"/>
                  <a:lumOff val="0"/>
                  <a:alphaOff val="0"/>
                </a:sysClr>
              </a:solidFill>
              <a:latin typeface="Optima" panose="02000503060000020004"/>
              <a:ea typeface="Verdana" pitchFamily="34" charset="0"/>
              <a:cs typeface="Calibri"/>
            </a:rPr>
            <a:t>Dictionary Manager</a:t>
          </a:r>
        </a:p>
      </dgm:t>
    </dgm:pt>
    <dgm:pt modelId="{F3DF9262-7019-4C6F-AFB5-5269A47A2837}" type="parTrans" cxnId="{1C07836E-3467-4F14-8EB0-0046AC4A8F01}">
      <dgm:prSet/>
      <dgm:spPr/>
      <dgm:t>
        <a:bodyPr/>
        <a:lstStyle/>
        <a:p>
          <a:endParaRPr lang="en-US"/>
        </a:p>
      </dgm:t>
    </dgm:pt>
    <dgm:pt modelId="{C266D24E-A7E3-4BC7-A5F1-B3B81484E7AF}" type="sibTrans" cxnId="{1C07836E-3467-4F14-8EB0-0046AC4A8F01}">
      <dgm:prSet/>
      <dgm:spPr/>
      <dgm:t>
        <a:bodyPr/>
        <a:lstStyle/>
        <a:p>
          <a:endParaRPr lang="en-US"/>
        </a:p>
      </dgm:t>
    </dgm:pt>
    <dgm:pt modelId="{458F4BE6-8944-4299-8CF5-CA1004E8390E}">
      <dgm:prSet phldrT="[Text]" custT="1"/>
      <dgm:spPr>
        <a:xfrm>
          <a:off x="4531897" y="0"/>
          <a:ext cx="3822782" cy="1296146"/>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Search Open Technical Dictionary</a:t>
          </a:r>
        </a:p>
      </dgm:t>
    </dgm:pt>
    <dgm:pt modelId="{B7E146C0-62C0-44BA-806A-C25EA7BEBFED}" type="parTrans" cxnId="{60546EC8-06DE-4CB6-A274-CB3BB324C2AE}">
      <dgm:prSet/>
      <dgm:spPr/>
      <dgm:t>
        <a:bodyPr/>
        <a:lstStyle/>
        <a:p>
          <a:endParaRPr lang="en-US"/>
        </a:p>
      </dgm:t>
    </dgm:pt>
    <dgm:pt modelId="{B85670FC-6474-43B5-B9A6-9767DB9F95D5}" type="sibTrans" cxnId="{60546EC8-06DE-4CB6-A274-CB3BB324C2AE}">
      <dgm:prSet/>
      <dgm:spPr/>
      <dgm:t>
        <a:bodyPr/>
        <a:lstStyle/>
        <a:p>
          <a:endParaRPr lang="en-US"/>
        </a:p>
      </dgm:t>
    </dgm:pt>
    <dgm:pt modelId="{1107826E-1807-4E08-AB12-DF132CCBD9CF}">
      <dgm:prSet phldrT="[Text]" custT="1"/>
      <dgm:spPr>
        <a:xfrm>
          <a:off x="2016729" y="1314288"/>
          <a:ext cx="6480720" cy="2838975"/>
        </a:xfrm>
        <a:prstGeom prst="rect">
          <a:avLst/>
        </a:prstGeom>
        <a:solidFill>
          <a:sysClr val="window" lastClr="FFFFFF">
            <a:alpha val="90000"/>
            <a:hueOff val="0"/>
            <a:satOff val="0"/>
            <a:lumOff val="0"/>
            <a:alphaOff val="0"/>
          </a:sysClr>
        </a:solidFill>
        <a:ln w="55000" cap="flat" cmpd="thickThin" algn="ctr">
          <a:solidFill>
            <a:srgbClr val="9BBB59">
              <a:hueOff val="0"/>
              <a:satOff val="0"/>
              <a:lumOff val="0"/>
              <a:alphaOff val="0"/>
            </a:srgbClr>
          </a:solidFill>
          <a:prstDash val="solid"/>
        </a:ln>
        <a:effectLst/>
      </dgm:spPr>
      <dgm:t>
        <a:bodyPr/>
        <a:lstStyle/>
        <a:p>
          <a:pPr algn="l">
            <a:lnSpc>
              <a:spcPct val="100000"/>
            </a:lnSpc>
            <a:spcAft>
              <a:spcPts val="0"/>
            </a:spcAft>
          </a:pPr>
          <a:r>
            <a:rPr lang="en-US" sz="1600" dirty="0">
              <a:solidFill>
                <a:sysClr val="windowText" lastClr="000000">
                  <a:hueOff val="0"/>
                  <a:satOff val="0"/>
                  <a:lumOff val="0"/>
                  <a:alphaOff val="0"/>
                </a:sysClr>
              </a:solidFill>
              <a:latin typeface="Optima" panose="02000503060000020004"/>
              <a:ea typeface="Verdana" pitchFamily="34" charset="0"/>
              <a:cs typeface="Calibri"/>
            </a:rPr>
            <a:t>Data Requirement Manager </a:t>
          </a:r>
        </a:p>
      </dgm:t>
    </dgm:pt>
    <dgm:pt modelId="{B0107FD6-9EB5-4E82-AED7-31314E5D3D51}" type="parTrans" cxnId="{A4040548-8C9B-4CD8-A4C3-540F24F05518}">
      <dgm:prSet/>
      <dgm:spPr/>
      <dgm:t>
        <a:bodyPr/>
        <a:lstStyle/>
        <a:p>
          <a:endParaRPr lang="en-US"/>
        </a:p>
      </dgm:t>
    </dgm:pt>
    <dgm:pt modelId="{EC408B58-4566-42B3-A484-330EBBF60016}" type="sibTrans" cxnId="{A4040548-8C9B-4CD8-A4C3-540F24F05518}">
      <dgm:prSet/>
      <dgm:spPr/>
      <dgm:t>
        <a:bodyPr/>
        <a:lstStyle/>
        <a:p>
          <a:endParaRPr lang="en-US"/>
        </a:p>
      </dgm:t>
    </dgm:pt>
    <dgm:pt modelId="{719FDD04-72AE-4E1B-B5BD-4D7E540E48EE}">
      <dgm:prSet phldrT="[Text]" custT="1"/>
      <dgm:spPr>
        <a:xfrm>
          <a:off x="2016729" y="2659222"/>
          <a:ext cx="6480720" cy="1296142"/>
        </a:xfrm>
        <a:prstGeom prst="rect">
          <a:avLst/>
        </a:prstGeom>
        <a:solidFill>
          <a:sysClr val="window" lastClr="FFFFFF">
            <a:alpha val="90000"/>
            <a:hueOff val="0"/>
            <a:satOff val="0"/>
            <a:lumOff val="0"/>
            <a:alphaOff val="0"/>
          </a:sysClr>
        </a:solidFill>
        <a:ln w="55000" cap="flat" cmpd="thickThin" algn="ctr">
          <a:solidFill>
            <a:srgbClr val="8064A2">
              <a:hueOff val="0"/>
              <a:satOff val="0"/>
              <a:lumOff val="0"/>
              <a:alphaOff val="0"/>
            </a:srgbClr>
          </a:solidFill>
          <a:prstDash val="solid"/>
        </a:ln>
        <a:effectLst/>
      </dgm:spPr>
      <dgm:t>
        <a:bodyPr/>
        <a:lstStyle/>
        <a:p>
          <a:pPr algn="l">
            <a:lnSpc>
              <a:spcPct val="100000"/>
            </a:lnSpc>
            <a:spcAft>
              <a:spcPts val="0"/>
            </a:spcAft>
          </a:pPr>
          <a:r>
            <a:rPr lang="en-US" sz="1600" dirty="0">
              <a:solidFill>
                <a:sysClr val="windowText" lastClr="000000">
                  <a:hueOff val="0"/>
                  <a:satOff val="0"/>
                  <a:lumOff val="0"/>
                  <a:alphaOff val="0"/>
                </a:sysClr>
              </a:solidFill>
              <a:latin typeface="Optima" panose="02000503060000020004"/>
              <a:ea typeface="Verdana" pitchFamily="34" charset="0"/>
              <a:cs typeface="Calibri"/>
            </a:rPr>
            <a:t>Classification Manager </a:t>
          </a:r>
        </a:p>
      </dgm:t>
    </dgm:pt>
    <dgm:pt modelId="{505ECF0C-2B60-4017-BE63-5887F1EC82AD}" type="parTrans" cxnId="{2E4DD57F-2298-4252-956A-0FDDA8711064}">
      <dgm:prSet/>
      <dgm:spPr/>
      <dgm:t>
        <a:bodyPr/>
        <a:lstStyle/>
        <a:p>
          <a:endParaRPr lang="en-US"/>
        </a:p>
      </dgm:t>
    </dgm:pt>
    <dgm:pt modelId="{99B32965-12CF-41EE-B151-9C7EDF34DEE1}" type="sibTrans" cxnId="{2E4DD57F-2298-4252-956A-0FDDA8711064}">
      <dgm:prSet/>
      <dgm:spPr/>
      <dgm:t>
        <a:bodyPr/>
        <a:lstStyle/>
        <a:p>
          <a:endParaRPr lang="en-US"/>
        </a:p>
      </dgm:t>
    </dgm:pt>
    <dgm:pt modelId="{8E39831D-80C0-4FAA-9E50-858CDFA03C6A}">
      <dgm:prSet phldrT="[Text]" custT="1"/>
      <dgm:spPr>
        <a:xfrm>
          <a:off x="4578558" y="2659222"/>
          <a:ext cx="3678780"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Classify the PPO Class </a:t>
          </a:r>
          <a:endParaRPr lang="en-US" sz="1300" b="1" dirty="0">
            <a:solidFill>
              <a:sysClr val="windowText" lastClr="000000">
                <a:hueOff val="0"/>
                <a:satOff val="0"/>
                <a:lumOff val="0"/>
                <a:alphaOff val="0"/>
              </a:sysClr>
            </a:solidFill>
            <a:latin typeface="Optima" panose="02000503060000020004"/>
            <a:ea typeface="+mn-ea"/>
            <a:cs typeface="Calibri"/>
          </a:endParaRPr>
        </a:p>
      </dgm:t>
    </dgm:pt>
    <dgm:pt modelId="{0FB7B59A-680A-4242-812A-94F7C497D0DD}" type="parTrans" cxnId="{6FC64974-0469-4CF0-9DEC-2B6718D926C3}">
      <dgm:prSet/>
      <dgm:spPr/>
      <dgm:t>
        <a:bodyPr/>
        <a:lstStyle/>
        <a:p>
          <a:endParaRPr lang="en-US"/>
        </a:p>
      </dgm:t>
    </dgm:pt>
    <dgm:pt modelId="{18357DC5-FF77-4042-9B89-69DEBEC796F8}" type="sibTrans" cxnId="{6FC64974-0469-4CF0-9DEC-2B6718D926C3}">
      <dgm:prSet/>
      <dgm:spPr/>
      <dgm:t>
        <a:bodyPr/>
        <a:lstStyle/>
        <a:p>
          <a:endParaRPr lang="en-US"/>
        </a:p>
      </dgm:t>
    </dgm:pt>
    <dgm:pt modelId="{0CBBF458-A7DC-48CB-8E32-62C676016FCE}">
      <dgm:prSet phldrT="[Text]" custT="1"/>
      <dgm:spPr>
        <a:xfrm>
          <a:off x="4531897" y="0"/>
          <a:ext cx="3822782" cy="1296146"/>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Build own dictionary for the organization</a:t>
          </a:r>
        </a:p>
      </dgm:t>
    </dgm:pt>
    <dgm:pt modelId="{6908605E-DB3D-4F45-A12B-0326C3321E38}" type="parTrans" cxnId="{F6F1327F-8C1A-4177-85A2-F69FB5755A43}">
      <dgm:prSet/>
      <dgm:spPr/>
      <dgm:t>
        <a:bodyPr/>
        <a:lstStyle/>
        <a:p>
          <a:endParaRPr lang="en-US"/>
        </a:p>
      </dgm:t>
    </dgm:pt>
    <dgm:pt modelId="{5C8C6C1B-61D0-4632-9182-255E6B91E43C}" type="sibTrans" cxnId="{F6F1327F-8C1A-4177-85A2-F69FB5755A43}">
      <dgm:prSet/>
      <dgm:spPr/>
      <dgm:t>
        <a:bodyPr/>
        <a:lstStyle/>
        <a:p>
          <a:endParaRPr lang="en-US"/>
        </a:p>
      </dgm:t>
    </dgm:pt>
    <dgm:pt modelId="{AC519E76-5F3A-42B0-AD5B-016B29C5720F}">
      <dgm:prSet phldrT="[Text]" custT="1"/>
      <dgm:spPr>
        <a:xfrm>
          <a:off x="4531897" y="0"/>
          <a:ext cx="3822782" cy="1296146"/>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Search PiLog Preferred Dictionary</a:t>
          </a:r>
        </a:p>
      </dgm:t>
    </dgm:pt>
    <dgm:pt modelId="{C5B1CF49-80A2-4CA7-A1B5-43538730D45B}" type="parTrans" cxnId="{0964B97B-8FBD-4804-824D-CEF63986D377}">
      <dgm:prSet/>
      <dgm:spPr/>
      <dgm:t>
        <a:bodyPr/>
        <a:lstStyle/>
        <a:p>
          <a:endParaRPr lang="en-US"/>
        </a:p>
      </dgm:t>
    </dgm:pt>
    <dgm:pt modelId="{E004C41E-69FD-48C9-A796-50D2A6FD0FD9}" type="sibTrans" cxnId="{0964B97B-8FBD-4804-824D-CEF63986D377}">
      <dgm:prSet/>
      <dgm:spPr/>
      <dgm:t>
        <a:bodyPr/>
        <a:lstStyle/>
        <a:p>
          <a:endParaRPr lang="en-US"/>
        </a:p>
      </dgm:t>
    </dgm:pt>
    <dgm:pt modelId="{31147A1F-5ACE-4C08-9FC8-BEB6AE92A319}">
      <dgm:prSet phldrT="[Text]" custT="1"/>
      <dgm:spPr>
        <a:xfrm>
          <a:off x="4531897" y="0"/>
          <a:ext cx="3822782" cy="1296146"/>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Search PiLog Registered Dictionary</a:t>
          </a:r>
        </a:p>
      </dgm:t>
    </dgm:pt>
    <dgm:pt modelId="{9E456F5C-5DDD-4452-938E-77F8F15F02A7}" type="parTrans" cxnId="{6B52849F-256E-47E5-B2EC-47D231524DE2}">
      <dgm:prSet/>
      <dgm:spPr/>
      <dgm:t>
        <a:bodyPr/>
        <a:lstStyle/>
        <a:p>
          <a:endParaRPr lang="en-US"/>
        </a:p>
      </dgm:t>
    </dgm:pt>
    <dgm:pt modelId="{AA62D2A7-0663-42C6-B19F-72CAC3B5E4A4}" type="sibTrans" cxnId="{6B52849F-256E-47E5-B2EC-47D231524DE2}">
      <dgm:prSet/>
      <dgm:spPr/>
      <dgm:t>
        <a:bodyPr/>
        <a:lstStyle/>
        <a:p>
          <a:endParaRPr lang="en-US"/>
        </a:p>
      </dgm:t>
    </dgm:pt>
    <dgm:pt modelId="{36F42A8B-5E7B-417A-BC85-1C5D8A76982C}">
      <dgm:prSet phldrT="[Text]" custT="1"/>
      <dgm:spPr>
        <a:xfrm>
          <a:off x="4531897" y="0"/>
          <a:ext cx="3822782" cy="1296146"/>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View &amp; add images to the dictionary</a:t>
          </a:r>
        </a:p>
      </dgm:t>
    </dgm:pt>
    <dgm:pt modelId="{4B0DCE58-9E5A-469C-A803-842C0CE2E9ED}" type="parTrans" cxnId="{2F75F403-BF96-4E19-B5EA-7C61F153D34B}">
      <dgm:prSet/>
      <dgm:spPr/>
      <dgm:t>
        <a:bodyPr/>
        <a:lstStyle/>
        <a:p>
          <a:endParaRPr lang="en-US"/>
        </a:p>
      </dgm:t>
    </dgm:pt>
    <dgm:pt modelId="{4C917366-DAD0-425B-8665-6EDEBC87A5DD}" type="sibTrans" cxnId="{2F75F403-BF96-4E19-B5EA-7C61F153D34B}">
      <dgm:prSet/>
      <dgm:spPr/>
      <dgm:t>
        <a:bodyPr/>
        <a:lstStyle/>
        <a:p>
          <a:endParaRPr lang="en-US"/>
        </a:p>
      </dgm:t>
    </dgm:pt>
    <dgm:pt modelId="{BE75A7BE-D2DE-4BDC-8B6C-190797923CEA}">
      <dgm:prSet custT="1"/>
      <dgm:spPr>
        <a:xfrm>
          <a:off x="4578558" y="2659222"/>
          <a:ext cx="3678780"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Map with UNSPSC</a:t>
          </a:r>
        </a:p>
      </dgm:t>
    </dgm:pt>
    <dgm:pt modelId="{474AD09A-8111-4981-97AB-EC91CB20CC05}" type="parTrans" cxnId="{1658A7E1-678F-40C7-A89C-993071EEEE59}">
      <dgm:prSet/>
      <dgm:spPr/>
      <dgm:t>
        <a:bodyPr/>
        <a:lstStyle/>
        <a:p>
          <a:endParaRPr lang="en-US"/>
        </a:p>
      </dgm:t>
    </dgm:pt>
    <dgm:pt modelId="{AA48CAC3-1F73-4645-811C-C6C84936C491}" type="sibTrans" cxnId="{1658A7E1-678F-40C7-A89C-993071EEEE59}">
      <dgm:prSet/>
      <dgm:spPr/>
      <dgm:t>
        <a:bodyPr/>
        <a:lstStyle/>
        <a:p>
          <a:endParaRPr lang="en-US"/>
        </a:p>
      </dgm:t>
    </dgm:pt>
    <dgm:pt modelId="{C15513A7-6342-408A-B63C-0DEABE54C3AB}">
      <dgm:prSet custT="1"/>
      <dgm:spPr>
        <a:xfrm>
          <a:off x="4578558" y="2659222"/>
          <a:ext cx="3678780"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Understand &amp; Evaluate Spend</a:t>
          </a:r>
        </a:p>
      </dgm:t>
    </dgm:pt>
    <dgm:pt modelId="{6D3A6D1D-9B1F-439D-9C06-2B8DBFC6CEC4}" type="parTrans" cxnId="{2590FC66-D3FB-4EDA-AF10-F0D9DBE81A7A}">
      <dgm:prSet/>
      <dgm:spPr/>
      <dgm:t>
        <a:bodyPr/>
        <a:lstStyle/>
        <a:p>
          <a:endParaRPr lang="en-US"/>
        </a:p>
      </dgm:t>
    </dgm:pt>
    <dgm:pt modelId="{927B3A28-D7B9-4564-89B8-503F8250E302}" type="sibTrans" cxnId="{2590FC66-D3FB-4EDA-AF10-F0D9DBE81A7A}">
      <dgm:prSet/>
      <dgm:spPr/>
      <dgm:t>
        <a:bodyPr/>
        <a:lstStyle/>
        <a:p>
          <a:endParaRPr lang="en-US"/>
        </a:p>
      </dgm:t>
    </dgm:pt>
    <dgm:pt modelId="{7F988F37-4A01-4680-A5C8-307162C23429}">
      <dgm:prSet custT="1"/>
      <dgm:spPr>
        <a:xfrm>
          <a:off x="4578558" y="2659222"/>
          <a:ext cx="3678780"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Build material groups based on UNSPSC</a:t>
          </a:r>
        </a:p>
      </dgm:t>
    </dgm:pt>
    <dgm:pt modelId="{F552C1EA-9288-4E2C-B9AC-B0BAA7026092}" type="parTrans" cxnId="{40D70A1B-0181-4A1B-8650-D9FB62EB00C7}">
      <dgm:prSet/>
      <dgm:spPr/>
      <dgm:t>
        <a:bodyPr/>
        <a:lstStyle/>
        <a:p>
          <a:endParaRPr lang="en-US"/>
        </a:p>
      </dgm:t>
    </dgm:pt>
    <dgm:pt modelId="{EC2628D9-231F-42D7-8DF8-D9D4C48A3EE9}" type="sibTrans" cxnId="{40D70A1B-0181-4A1B-8650-D9FB62EB00C7}">
      <dgm:prSet/>
      <dgm:spPr/>
      <dgm:t>
        <a:bodyPr/>
        <a:lstStyle/>
        <a:p>
          <a:endParaRPr lang="en-US"/>
        </a:p>
      </dgm:t>
    </dgm:pt>
    <dgm:pt modelId="{04D9D275-5C91-4AE5-AEA5-F35D535A91C9}">
      <dgm:prSet custT="1"/>
      <dgm:spPr>
        <a:xfrm>
          <a:off x="4531897" y="1320488"/>
          <a:ext cx="3806126"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Propagate templates across organization</a:t>
          </a:r>
        </a:p>
      </dgm:t>
    </dgm:pt>
    <dgm:pt modelId="{874C8CA3-68ED-4F75-9FC7-00A8EE78366B}" type="sibTrans" cxnId="{60F8F56C-3852-4CCB-A5DB-646BC761CD92}">
      <dgm:prSet/>
      <dgm:spPr/>
      <dgm:t>
        <a:bodyPr/>
        <a:lstStyle/>
        <a:p>
          <a:endParaRPr lang="en-US"/>
        </a:p>
      </dgm:t>
    </dgm:pt>
    <dgm:pt modelId="{B70661DF-B1DA-440A-AB0C-00F1B6E918D7}" type="parTrans" cxnId="{60F8F56C-3852-4CCB-A5DB-646BC761CD92}">
      <dgm:prSet/>
      <dgm:spPr/>
      <dgm:t>
        <a:bodyPr/>
        <a:lstStyle/>
        <a:p>
          <a:endParaRPr lang="en-US"/>
        </a:p>
      </dgm:t>
    </dgm:pt>
    <dgm:pt modelId="{B441F773-BE53-4928-AAD6-D28E5D09326E}">
      <dgm:prSet custT="1"/>
      <dgm:spPr>
        <a:xfrm>
          <a:off x="4531897" y="1320488"/>
          <a:ext cx="3806126"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Build product or service templates</a:t>
          </a:r>
        </a:p>
      </dgm:t>
    </dgm:pt>
    <dgm:pt modelId="{BD4DD58A-DB68-473C-9C29-BFD3AE6E767C}" type="sibTrans" cxnId="{A6D30959-07D5-4D0A-807A-4327C43BDBCD}">
      <dgm:prSet/>
      <dgm:spPr/>
      <dgm:t>
        <a:bodyPr/>
        <a:lstStyle/>
        <a:p>
          <a:endParaRPr lang="en-US"/>
        </a:p>
      </dgm:t>
    </dgm:pt>
    <dgm:pt modelId="{EDDE48A0-F0C7-4465-A3DC-E90ACEF96C12}" type="parTrans" cxnId="{A6D30959-07D5-4D0A-807A-4327C43BDBCD}">
      <dgm:prSet/>
      <dgm:spPr/>
      <dgm:t>
        <a:bodyPr/>
        <a:lstStyle/>
        <a:p>
          <a:endParaRPr lang="en-US"/>
        </a:p>
      </dgm:t>
    </dgm:pt>
    <dgm:pt modelId="{3AA61521-7248-43CE-93A7-D0E731D10AEB}">
      <dgm:prSet custT="1"/>
      <dgm:spPr>
        <a:xfrm>
          <a:off x="4531897" y="1320488"/>
          <a:ext cx="3806126"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Enforce data quality via templates</a:t>
          </a:r>
        </a:p>
      </dgm:t>
    </dgm:pt>
    <dgm:pt modelId="{D99537D8-4082-47E8-A951-8B6BAEFA007E}" type="sibTrans" cxnId="{216F7D6F-0A0C-4C2B-AB18-80737971E215}">
      <dgm:prSet/>
      <dgm:spPr/>
      <dgm:t>
        <a:bodyPr/>
        <a:lstStyle/>
        <a:p>
          <a:endParaRPr lang="en-US"/>
        </a:p>
      </dgm:t>
    </dgm:pt>
    <dgm:pt modelId="{078C5708-3DD4-45EC-8AFE-68BD20B56C50}" type="parTrans" cxnId="{216F7D6F-0A0C-4C2B-AB18-80737971E215}">
      <dgm:prSet/>
      <dgm:spPr/>
      <dgm:t>
        <a:bodyPr/>
        <a:lstStyle/>
        <a:p>
          <a:endParaRPr lang="en-US"/>
        </a:p>
      </dgm:t>
    </dgm:pt>
    <dgm:pt modelId="{D22951B1-5C51-4606-A59C-163A38569FE1}">
      <dgm:prSet phldrT="[Text]" custT="1"/>
      <dgm:spPr>
        <a:xfrm>
          <a:off x="4531897" y="1320488"/>
          <a:ext cx="3806126"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Build data requirements(templates) on the fly</a:t>
          </a:r>
          <a:endParaRPr lang="en-US" sz="1300" b="1" dirty="0">
            <a:solidFill>
              <a:sysClr val="windowText" lastClr="000000">
                <a:hueOff val="0"/>
                <a:satOff val="0"/>
                <a:lumOff val="0"/>
                <a:alphaOff val="0"/>
              </a:sysClr>
            </a:solidFill>
            <a:latin typeface="Optima" panose="02000503060000020004"/>
            <a:ea typeface="+mn-ea"/>
            <a:cs typeface="Calibri"/>
          </a:endParaRPr>
        </a:p>
      </dgm:t>
    </dgm:pt>
    <dgm:pt modelId="{D94F129A-B2D0-4452-A065-325CD39650F4}" type="sibTrans" cxnId="{1818E6DE-BECD-429E-A42D-170F087803B2}">
      <dgm:prSet/>
      <dgm:spPr/>
      <dgm:t>
        <a:bodyPr/>
        <a:lstStyle/>
        <a:p>
          <a:endParaRPr lang="en-US"/>
        </a:p>
      </dgm:t>
    </dgm:pt>
    <dgm:pt modelId="{BFA97B7D-6508-4B8C-941E-60BC47F2E9F6}" type="parTrans" cxnId="{1818E6DE-BECD-429E-A42D-170F087803B2}">
      <dgm:prSet/>
      <dgm:spPr/>
      <dgm:t>
        <a:bodyPr/>
        <a:lstStyle/>
        <a:p>
          <a:endParaRPr lang="en-US"/>
        </a:p>
      </dgm:t>
    </dgm:pt>
    <dgm:pt modelId="{BB86E57D-2BE6-244C-923E-B03841A2418E}">
      <dgm:prSet custT="1"/>
      <dgm:spPr>
        <a:xfrm>
          <a:off x="4531897" y="1320488"/>
          <a:ext cx="3806126" cy="1296142"/>
        </a:xfrm>
        <a:prstGeom prst="rect">
          <a:avLst/>
        </a:prstGeom>
        <a:noFill/>
        <a:ln w="55000" cap="flat" cmpd="thickThin" algn="ctr">
          <a:noFill/>
          <a:prstDash val="solid"/>
        </a:ln>
        <a:effectLst/>
        <a:sp3d/>
      </dgm:spPr>
      <dgm:t>
        <a:bodyPr/>
        <a:lstStyle/>
        <a:p>
          <a:r>
            <a:rPr lang="en-US" sz="1300" b="1" dirty="0">
              <a:solidFill>
                <a:sysClr val="windowText" lastClr="000000">
                  <a:hueOff val="0"/>
                  <a:satOff val="0"/>
                  <a:lumOff val="0"/>
                  <a:alphaOff val="0"/>
                </a:sysClr>
              </a:solidFill>
              <a:latin typeface="Optima" panose="02000503060000020004"/>
              <a:ea typeface="Verdana" pitchFamily="34" charset="0"/>
              <a:cs typeface="Calibri"/>
            </a:rPr>
            <a:t>Compare data requirements  templates) </a:t>
          </a:r>
        </a:p>
      </dgm:t>
    </dgm:pt>
    <dgm:pt modelId="{78BA5CA5-CCE3-D344-A4DA-88FE95E796EC}" type="parTrans" cxnId="{88170E26-EA01-2443-B277-59DF61035419}">
      <dgm:prSet/>
      <dgm:spPr/>
      <dgm:t>
        <a:bodyPr/>
        <a:lstStyle/>
        <a:p>
          <a:endParaRPr lang="en-US"/>
        </a:p>
      </dgm:t>
    </dgm:pt>
    <dgm:pt modelId="{D738CF45-F952-A447-B47A-36489759DAF8}" type="sibTrans" cxnId="{88170E26-EA01-2443-B277-59DF61035419}">
      <dgm:prSet/>
      <dgm:spPr/>
      <dgm:t>
        <a:bodyPr/>
        <a:lstStyle/>
        <a:p>
          <a:endParaRPr lang="en-US"/>
        </a:p>
      </dgm:t>
    </dgm:pt>
    <dgm:pt modelId="{0F4EFDB8-AA84-475D-9462-17A3437C4860}">
      <dgm:prSet phldrT="[Text]" custT="1"/>
      <dgm:spPr>
        <a:xfrm>
          <a:off x="4531897" y="1320488"/>
          <a:ext cx="3806126" cy="1296142"/>
        </a:xfrm>
        <a:noFill/>
        <a:ln w="55000" cap="flat" cmpd="thickThin" algn="ctr">
          <a:noFill/>
          <a:prstDash val="solid"/>
        </a:ln>
        <a:effectLst/>
        <a:sp3d/>
      </dgm:spPr>
      <dgm:t>
        <a:bodyPr/>
        <a:lstStyle/>
        <a:p>
          <a:endParaRPr lang="en-US" sz="1300" b="1" dirty="0">
            <a:solidFill>
              <a:sysClr val="windowText" lastClr="000000">
                <a:hueOff val="0"/>
                <a:satOff val="0"/>
                <a:lumOff val="0"/>
                <a:alphaOff val="0"/>
              </a:sysClr>
            </a:solidFill>
            <a:latin typeface="Optima" panose="02000503060000020004"/>
            <a:ea typeface="+mn-ea"/>
            <a:cs typeface="Calibri"/>
          </a:endParaRPr>
        </a:p>
      </dgm:t>
    </dgm:pt>
    <dgm:pt modelId="{4FD10B36-84EC-4BD4-9E7B-C18DB044BC83}" type="parTrans" cxnId="{8695A607-E6FC-450E-A7CB-88BFA0877BCD}">
      <dgm:prSet/>
      <dgm:spPr/>
      <dgm:t>
        <a:bodyPr/>
        <a:lstStyle/>
        <a:p>
          <a:endParaRPr lang="en-IN"/>
        </a:p>
      </dgm:t>
    </dgm:pt>
    <dgm:pt modelId="{CEA2A270-06D4-405E-9A31-7DCEC1200294}" type="sibTrans" cxnId="{8695A607-E6FC-450E-A7CB-88BFA0877BCD}">
      <dgm:prSet/>
      <dgm:spPr/>
      <dgm:t>
        <a:bodyPr/>
        <a:lstStyle/>
        <a:p>
          <a:endParaRPr lang="en-IN"/>
        </a:p>
      </dgm:t>
    </dgm:pt>
    <dgm:pt modelId="{B69E33CF-70C9-45A5-9895-373E84F98E83}" type="pres">
      <dgm:prSet presAssocID="{30D93482-8783-4391-9478-BC9691006D35}" presName="Name0" presStyleCnt="0">
        <dgm:presLayoutVars>
          <dgm:chMax val="7"/>
          <dgm:dir/>
          <dgm:animLvl val="lvl"/>
          <dgm:resizeHandles val="exact"/>
        </dgm:presLayoutVars>
      </dgm:prSet>
      <dgm:spPr/>
    </dgm:pt>
    <dgm:pt modelId="{D5FBF55B-88F3-4D63-8571-98D0DD39DCBB}" type="pres">
      <dgm:prSet presAssocID="{EDEF1F16-C539-4035-9141-68AA5668EBAF}" presName="circle1" presStyleLbl="node1" presStyleIdx="0" presStyleCnt="3" custScaleX="100194" custLinFactNeighborY="0">
        <dgm:style>
          <a:lnRef idx="1">
            <a:schemeClr val="accent6"/>
          </a:lnRef>
          <a:fillRef idx="3">
            <a:schemeClr val="accent6"/>
          </a:fillRef>
          <a:effectRef idx="2">
            <a:schemeClr val="accent6"/>
          </a:effectRef>
          <a:fontRef idx="minor">
            <a:schemeClr val="lt1"/>
          </a:fontRef>
        </dgm:style>
      </dgm:prSet>
      <dgm:spPr>
        <a:xfrm>
          <a:off x="-147701" y="0"/>
          <a:ext cx="4328861" cy="4320480"/>
        </a:xfrm>
        <a:prstGeom prst="pie">
          <a:avLst>
            <a:gd name="adj1" fmla="val 5400000"/>
            <a:gd name="adj2" fmla="val 16200000"/>
          </a:avLst>
        </a:prstGeom>
        <a:gradFill rotWithShape="1">
          <a:gsLst>
            <a:gs pos="0">
              <a:srgbClr val="F79646">
                <a:shade val="15000"/>
                <a:satMod val="180000"/>
              </a:srgbClr>
            </a:gs>
            <a:gs pos="50000">
              <a:srgbClr val="F79646">
                <a:shade val="45000"/>
                <a:satMod val="170000"/>
              </a:srgbClr>
            </a:gs>
            <a:gs pos="70000">
              <a:srgbClr val="F79646">
                <a:tint val="99000"/>
                <a:shade val="65000"/>
                <a:satMod val="155000"/>
              </a:srgbClr>
            </a:gs>
            <a:gs pos="100000">
              <a:srgbClr val="F79646">
                <a:tint val="95500"/>
                <a:shade val="100000"/>
                <a:satMod val="155000"/>
              </a:srgbClr>
            </a:gs>
          </a:gsLst>
          <a:lin ang="16200000" scaled="0"/>
        </a:gradFill>
        <a:ln w="9525" cap="flat" cmpd="sng" algn="ctr">
          <a:solidFill>
            <a:srgbClr val="F79646"/>
          </a:solidFill>
          <a:prstDash val="solid"/>
        </a:ln>
        <a:effectLst>
          <a:outerShdw blurRad="50800" dist="38100" dir="5400000" rotWithShape="0">
            <a:srgbClr val="000000">
              <a:alpha val="35000"/>
            </a:srgbClr>
          </a:outerShdw>
        </a:effectLst>
      </dgm:spPr>
    </dgm:pt>
    <dgm:pt modelId="{77721875-0762-441F-B45D-AE3466675D08}" type="pres">
      <dgm:prSet presAssocID="{EDEF1F16-C539-4035-9141-68AA5668EBAF}" presName="space" presStyleCnt="0"/>
      <dgm:spPr/>
    </dgm:pt>
    <dgm:pt modelId="{55090D8D-FB18-4349-83CF-2C12B0C49CCE}" type="pres">
      <dgm:prSet presAssocID="{EDEF1F16-C539-4035-9141-68AA5668EBAF}" presName="rect1" presStyleLbl="alignAcc1" presStyleIdx="0" presStyleCnt="3" custLinFactNeighborX="209" custLinFactNeighborY="1429"/>
      <dgm:spPr/>
    </dgm:pt>
    <dgm:pt modelId="{C0570279-8A13-4A67-8BA0-FD6D035E0F4E}" type="pres">
      <dgm:prSet presAssocID="{1107826E-1807-4E08-AB12-DF132CCBD9CF}" presName="vertSpace2" presStyleLbl="node1" presStyleIdx="0" presStyleCnt="3"/>
      <dgm:spPr/>
    </dgm:pt>
    <dgm:pt modelId="{493F7854-14E0-4366-AF00-858C2E97E2A8}" type="pres">
      <dgm:prSet presAssocID="{1107826E-1807-4E08-AB12-DF132CCBD9CF}" presName="circle2" presStyleLbl="node1" presStyleIdx="1" presStyleCnt="3" custLinFactNeighborY="1192">
        <dgm:style>
          <a:lnRef idx="1">
            <a:schemeClr val="accent3"/>
          </a:lnRef>
          <a:fillRef idx="3">
            <a:schemeClr val="accent3"/>
          </a:fillRef>
          <a:effectRef idx="2">
            <a:schemeClr val="accent3"/>
          </a:effectRef>
          <a:fontRef idx="minor">
            <a:schemeClr val="lt1"/>
          </a:fontRef>
        </dgm:style>
      </dgm:prSet>
      <dgm:spPr>
        <a:xfrm>
          <a:off x="612575" y="1329621"/>
          <a:ext cx="2808309" cy="2808309"/>
        </a:xfrm>
        <a:prstGeom prst="pie">
          <a:avLst>
            <a:gd name="adj1" fmla="val 5400000"/>
            <a:gd name="adj2" fmla="val 16200000"/>
          </a:avLst>
        </a:prstGeom>
        <a:gradFill rotWithShape="1">
          <a:gsLst>
            <a:gs pos="0">
              <a:srgbClr val="9BBB59">
                <a:shade val="15000"/>
                <a:satMod val="180000"/>
              </a:srgbClr>
            </a:gs>
            <a:gs pos="50000">
              <a:srgbClr val="9BBB59">
                <a:shade val="45000"/>
                <a:satMod val="170000"/>
              </a:srgbClr>
            </a:gs>
            <a:gs pos="70000">
              <a:srgbClr val="9BBB59">
                <a:tint val="99000"/>
                <a:shade val="65000"/>
                <a:satMod val="155000"/>
              </a:srgbClr>
            </a:gs>
            <a:gs pos="100000">
              <a:srgbClr val="9BBB59">
                <a:tint val="95500"/>
                <a:shade val="100000"/>
                <a:satMod val="155000"/>
              </a:srgbClr>
            </a:gs>
          </a:gsLst>
          <a:lin ang="16200000" scaled="0"/>
        </a:gradFill>
        <a:ln w="9525" cap="flat" cmpd="sng" algn="ctr">
          <a:solidFill>
            <a:srgbClr val="9BBB59"/>
          </a:solidFill>
          <a:prstDash val="solid"/>
        </a:ln>
        <a:effectLst>
          <a:outerShdw blurRad="50800" dist="38100" dir="5400000" rotWithShape="0">
            <a:srgbClr val="000000">
              <a:alpha val="35000"/>
            </a:srgbClr>
          </a:outerShdw>
        </a:effectLst>
      </dgm:spPr>
    </dgm:pt>
    <dgm:pt modelId="{BB882DE0-D9C9-4529-AD3F-64FA358AB684}" type="pres">
      <dgm:prSet presAssocID="{1107826E-1807-4E08-AB12-DF132CCBD9CF}" presName="rect2" presStyleLbl="alignAcc1" presStyleIdx="1" presStyleCnt="3" custScaleY="104043" custLinFactNeighborY="4428"/>
      <dgm:spPr/>
    </dgm:pt>
    <dgm:pt modelId="{D69ABEC9-5C44-4769-942D-8A73BDE95D21}" type="pres">
      <dgm:prSet presAssocID="{719FDD04-72AE-4E1B-B5BD-4D7E540E48EE}" presName="vertSpace3" presStyleLbl="node1" presStyleIdx="1" presStyleCnt="3"/>
      <dgm:spPr/>
    </dgm:pt>
    <dgm:pt modelId="{D92B7866-A75A-4423-BD3A-1A3848A5C897}" type="pres">
      <dgm:prSet presAssocID="{719FDD04-72AE-4E1B-B5BD-4D7E540E48EE}" presName="circle3" presStyleLbl="node1" presStyleIdx="2" presStyleCnt="3" custLinFactNeighborY="5164">
        <dgm:style>
          <a:lnRef idx="1">
            <a:schemeClr val="accent4"/>
          </a:lnRef>
          <a:fillRef idx="3">
            <a:schemeClr val="accent4"/>
          </a:fillRef>
          <a:effectRef idx="2">
            <a:schemeClr val="accent4"/>
          </a:effectRef>
          <a:fontRef idx="minor">
            <a:schemeClr val="lt1"/>
          </a:fontRef>
        </dgm:style>
      </dgm:prSet>
      <dgm:spPr>
        <a:xfrm>
          <a:off x="1368658" y="2659222"/>
          <a:ext cx="1296142" cy="1296142"/>
        </a:xfrm>
        <a:prstGeom prst="pie">
          <a:avLst>
            <a:gd name="adj1" fmla="val 5400000"/>
            <a:gd name="adj2" fmla="val 16200000"/>
          </a:avLst>
        </a:prstGeom>
        <a:gradFill rotWithShape="1">
          <a:gsLst>
            <a:gs pos="0">
              <a:srgbClr val="8064A2">
                <a:shade val="15000"/>
                <a:satMod val="180000"/>
              </a:srgbClr>
            </a:gs>
            <a:gs pos="50000">
              <a:srgbClr val="8064A2">
                <a:shade val="45000"/>
                <a:satMod val="170000"/>
              </a:srgbClr>
            </a:gs>
            <a:gs pos="70000">
              <a:srgbClr val="8064A2">
                <a:tint val="99000"/>
                <a:shade val="65000"/>
                <a:satMod val="155000"/>
              </a:srgbClr>
            </a:gs>
            <a:gs pos="100000">
              <a:srgbClr val="8064A2">
                <a:tint val="95500"/>
                <a:shade val="100000"/>
                <a:satMod val="155000"/>
              </a:srgbClr>
            </a:gs>
          </a:gsLst>
          <a:lin ang="16200000" scaled="0"/>
        </a:gradFill>
        <a:ln w="9525" cap="flat" cmpd="sng" algn="ctr">
          <a:solidFill>
            <a:srgbClr val="8064A2"/>
          </a:solidFill>
          <a:prstDash val="solid"/>
        </a:ln>
        <a:effectLst>
          <a:outerShdw blurRad="50800" dist="38100" dir="5400000" rotWithShape="0">
            <a:srgbClr val="000000">
              <a:alpha val="35000"/>
            </a:srgbClr>
          </a:outerShdw>
        </a:effectLst>
      </dgm:spPr>
    </dgm:pt>
    <dgm:pt modelId="{C51C9508-CE83-49E2-9FFE-DACF79B33076}" type="pres">
      <dgm:prSet presAssocID="{719FDD04-72AE-4E1B-B5BD-4D7E540E48EE}" presName="rect3" presStyleLbl="alignAcc1" presStyleIdx="2" presStyleCnt="3" custScaleX="100000" custLinFactNeighborY="5164"/>
      <dgm:spPr/>
    </dgm:pt>
    <dgm:pt modelId="{90BE70D8-C622-4430-8991-E2881A7CC5B2}" type="pres">
      <dgm:prSet presAssocID="{EDEF1F16-C539-4035-9141-68AA5668EBAF}" presName="rect1ParTx" presStyleLbl="alignAcc1" presStyleIdx="2" presStyleCnt="3">
        <dgm:presLayoutVars>
          <dgm:chMax val="1"/>
          <dgm:bulletEnabled val="1"/>
        </dgm:presLayoutVars>
      </dgm:prSet>
      <dgm:spPr/>
    </dgm:pt>
    <dgm:pt modelId="{45A5BB58-E72E-4674-9E0D-2B4160B2766A}" type="pres">
      <dgm:prSet presAssocID="{EDEF1F16-C539-4035-9141-68AA5668EBAF}" presName="rect1ChTx" presStyleLbl="alignAcc1" presStyleIdx="2" presStyleCnt="3" custScaleX="116568" custLinFactNeighborX="-13393">
        <dgm:presLayoutVars>
          <dgm:bulletEnabled val="1"/>
        </dgm:presLayoutVars>
      </dgm:prSet>
      <dgm:spPr/>
    </dgm:pt>
    <dgm:pt modelId="{539C332C-AE71-4115-8354-2EE759D6C7D2}" type="pres">
      <dgm:prSet presAssocID="{1107826E-1807-4E08-AB12-DF132CCBD9CF}" presName="rect2ParTx" presStyleLbl="alignAcc1" presStyleIdx="2" presStyleCnt="3">
        <dgm:presLayoutVars>
          <dgm:chMax val="1"/>
          <dgm:bulletEnabled val="1"/>
        </dgm:presLayoutVars>
      </dgm:prSet>
      <dgm:spPr/>
    </dgm:pt>
    <dgm:pt modelId="{480A0847-2E3D-4936-AFA1-06AB18325861}" type="pres">
      <dgm:prSet presAssocID="{1107826E-1807-4E08-AB12-DF132CCBD9CF}" presName="rect2ChTx" presStyleLbl="alignAcc1" presStyleIdx="2" presStyleCnt="3" custScaleX="114308" custScaleY="100000" custLinFactNeighborX="-13650" custLinFactNeighborY="1878">
        <dgm:presLayoutVars>
          <dgm:bulletEnabled val="1"/>
        </dgm:presLayoutVars>
      </dgm:prSet>
      <dgm:spPr>
        <a:prstGeom prst="rect">
          <a:avLst/>
        </a:prstGeom>
      </dgm:spPr>
    </dgm:pt>
    <dgm:pt modelId="{178886B6-F354-4571-B220-310E189D3F01}" type="pres">
      <dgm:prSet presAssocID="{719FDD04-72AE-4E1B-B5BD-4D7E540E48EE}" presName="rect3ParTx" presStyleLbl="alignAcc1" presStyleIdx="2" presStyleCnt="3">
        <dgm:presLayoutVars>
          <dgm:chMax val="1"/>
          <dgm:bulletEnabled val="1"/>
        </dgm:presLayoutVars>
      </dgm:prSet>
      <dgm:spPr/>
    </dgm:pt>
    <dgm:pt modelId="{7AC63ECE-EB5D-4FE8-8423-C8B268B68146}" type="pres">
      <dgm:prSet presAssocID="{719FDD04-72AE-4E1B-B5BD-4D7E540E48EE}" presName="rect3ChTx" presStyleLbl="alignAcc1" presStyleIdx="2" presStyleCnt="3" custScaleX="109229" custLinFactNeighborX="-14175" custLinFactNeighborY="5164">
        <dgm:presLayoutVars>
          <dgm:bulletEnabled val="1"/>
        </dgm:presLayoutVars>
      </dgm:prSet>
      <dgm:spPr/>
    </dgm:pt>
  </dgm:ptLst>
  <dgm:cxnLst>
    <dgm:cxn modelId="{1F112500-F0E5-7D42-AED0-BDA949EB1F02}" type="presOf" srcId="{36F42A8B-5E7B-417A-BC85-1C5D8A76982C}" destId="{45A5BB58-E72E-4674-9E0D-2B4160B2766A}" srcOrd="0" destOrd="4" presId="urn:microsoft.com/office/officeart/2005/8/layout/target3"/>
    <dgm:cxn modelId="{2F75F403-BF96-4E19-B5EA-7C61F153D34B}" srcId="{EDEF1F16-C539-4035-9141-68AA5668EBAF}" destId="{36F42A8B-5E7B-417A-BC85-1C5D8A76982C}" srcOrd="4" destOrd="0" parTransId="{4B0DCE58-9E5A-469C-A803-842C0CE2E9ED}" sibTransId="{4C917366-DAD0-425B-8665-6EDEBC87A5DD}"/>
    <dgm:cxn modelId="{8695A607-E6FC-450E-A7CB-88BFA0877BCD}" srcId="{1107826E-1807-4E08-AB12-DF132CCBD9CF}" destId="{0F4EFDB8-AA84-475D-9462-17A3437C4860}" srcOrd="0" destOrd="0" parTransId="{4FD10B36-84EC-4BD4-9E7B-C18DB044BC83}" sibTransId="{CEA2A270-06D4-405E-9A31-7DCEC1200294}"/>
    <dgm:cxn modelId="{40D70A1B-0181-4A1B-8650-D9FB62EB00C7}" srcId="{719FDD04-72AE-4E1B-B5BD-4D7E540E48EE}" destId="{7F988F37-4A01-4680-A5C8-307162C23429}" srcOrd="3" destOrd="0" parTransId="{F552C1EA-9288-4E2C-B9AC-B0BAA7026092}" sibTransId="{EC2628D9-231F-42D7-8DF8-D9D4C48A3EE9}"/>
    <dgm:cxn modelId="{88170E26-EA01-2443-B277-59DF61035419}" srcId="{1107826E-1807-4E08-AB12-DF132CCBD9CF}" destId="{BB86E57D-2BE6-244C-923E-B03841A2418E}" srcOrd="5" destOrd="0" parTransId="{78BA5CA5-CCE3-D344-A4DA-88FE95E796EC}" sibTransId="{D738CF45-F952-A447-B47A-36489759DAF8}"/>
    <dgm:cxn modelId="{846C5E3D-800C-624A-A598-F5A1FC859020}" type="presOf" srcId="{7F988F37-4A01-4680-A5C8-307162C23429}" destId="{7AC63ECE-EB5D-4FE8-8423-C8B268B68146}" srcOrd="0" destOrd="3" presId="urn:microsoft.com/office/officeart/2005/8/layout/target3"/>
    <dgm:cxn modelId="{0D85DA3F-9F73-844B-8322-BE367AC14FF1}" type="presOf" srcId="{04D9D275-5C91-4AE5-AEA5-F35D535A91C9}" destId="{480A0847-2E3D-4936-AFA1-06AB18325861}" srcOrd="0" destOrd="4" presId="urn:microsoft.com/office/officeart/2005/8/layout/target3"/>
    <dgm:cxn modelId="{B3DB0E61-AB8D-954B-9ADD-A7CF26173626}" type="presOf" srcId="{458F4BE6-8944-4299-8CF5-CA1004E8390E}" destId="{45A5BB58-E72E-4674-9E0D-2B4160B2766A}" srcOrd="0" destOrd="0" presId="urn:microsoft.com/office/officeart/2005/8/layout/target3"/>
    <dgm:cxn modelId="{468B9161-3F04-484A-8D42-467C9BBA2EF5}" type="presOf" srcId="{BB86E57D-2BE6-244C-923E-B03841A2418E}" destId="{480A0847-2E3D-4936-AFA1-06AB18325861}" srcOrd="0" destOrd="5" presId="urn:microsoft.com/office/officeart/2005/8/layout/target3"/>
    <dgm:cxn modelId="{2590FC66-D3FB-4EDA-AF10-F0D9DBE81A7A}" srcId="{719FDD04-72AE-4E1B-B5BD-4D7E540E48EE}" destId="{C15513A7-6342-408A-B63C-0DEABE54C3AB}" srcOrd="2" destOrd="0" parTransId="{6D3A6D1D-9B1F-439D-9C06-2B8DBFC6CEC4}" sibTransId="{927B3A28-D7B9-4564-89B8-503F8250E302}"/>
    <dgm:cxn modelId="{A4040548-8C9B-4CD8-A4C3-540F24F05518}" srcId="{30D93482-8783-4391-9478-BC9691006D35}" destId="{1107826E-1807-4E08-AB12-DF132CCBD9CF}" srcOrd="1" destOrd="0" parTransId="{B0107FD6-9EB5-4E82-AED7-31314E5D3D51}" sibTransId="{EC408B58-4566-42B3-A484-330EBBF60016}"/>
    <dgm:cxn modelId="{4C458348-7076-BA49-BC59-B7D7DAF609A6}" type="presOf" srcId="{EDEF1F16-C539-4035-9141-68AA5668EBAF}" destId="{90BE70D8-C622-4430-8991-E2881A7CC5B2}" srcOrd="1" destOrd="0" presId="urn:microsoft.com/office/officeart/2005/8/layout/target3"/>
    <dgm:cxn modelId="{CD04E749-C4A6-B14C-860C-CFAFE459E989}" type="presOf" srcId="{30D93482-8783-4391-9478-BC9691006D35}" destId="{B69E33CF-70C9-45A5-9895-373E84F98E83}" srcOrd="0" destOrd="0" presId="urn:microsoft.com/office/officeart/2005/8/layout/target3"/>
    <dgm:cxn modelId="{60F8F56C-3852-4CCB-A5DB-646BC761CD92}" srcId="{1107826E-1807-4E08-AB12-DF132CCBD9CF}" destId="{04D9D275-5C91-4AE5-AEA5-F35D535A91C9}" srcOrd="4" destOrd="0" parTransId="{B70661DF-B1DA-440A-AB0C-00F1B6E918D7}" sibTransId="{874C8CA3-68ED-4F75-9FC7-00A8EE78366B}"/>
    <dgm:cxn modelId="{0645AD4D-3B66-5E4B-ABEC-B0CBD2259508}" type="presOf" srcId="{719FDD04-72AE-4E1B-B5BD-4D7E540E48EE}" destId="{C51C9508-CE83-49E2-9FFE-DACF79B33076}" srcOrd="0" destOrd="0" presId="urn:microsoft.com/office/officeart/2005/8/layout/target3"/>
    <dgm:cxn modelId="{1C07836E-3467-4F14-8EB0-0046AC4A8F01}" srcId="{30D93482-8783-4391-9478-BC9691006D35}" destId="{EDEF1F16-C539-4035-9141-68AA5668EBAF}" srcOrd="0" destOrd="0" parTransId="{F3DF9262-7019-4C6F-AFB5-5269A47A2837}" sibTransId="{C266D24E-A7E3-4BC7-A5F1-B3B81484E7AF}"/>
    <dgm:cxn modelId="{216F7D6F-0A0C-4C2B-AB18-80737971E215}" srcId="{1107826E-1807-4E08-AB12-DF132CCBD9CF}" destId="{3AA61521-7248-43CE-93A7-D0E731D10AEB}" srcOrd="2" destOrd="0" parTransId="{078C5708-3DD4-45EC-8AFE-68BD20B56C50}" sibTransId="{D99537D8-4082-47E8-A951-8B6BAEFA007E}"/>
    <dgm:cxn modelId="{6FC64974-0469-4CF0-9DEC-2B6718D926C3}" srcId="{719FDD04-72AE-4E1B-B5BD-4D7E540E48EE}" destId="{8E39831D-80C0-4FAA-9E50-858CDFA03C6A}" srcOrd="0" destOrd="0" parTransId="{0FB7B59A-680A-4242-812A-94F7C497D0DD}" sibTransId="{18357DC5-FF77-4042-9B89-69DEBEC796F8}"/>
    <dgm:cxn modelId="{5E52F354-49D2-E749-8802-E1ADF73F731A}" type="presOf" srcId="{BE75A7BE-D2DE-4BDC-8B6C-190797923CEA}" destId="{7AC63ECE-EB5D-4FE8-8423-C8B268B68146}" srcOrd="0" destOrd="1" presId="urn:microsoft.com/office/officeart/2005/8/layout/target3"/>
    <dgm:cxn modelId="{DF7A6477-E0FA-F847-BE3B-B0202D948679}" type="presOf" srcId="{1107826E-1807-4E08-AB12-DF132CCBD9CF}" destId="{539C332C-AE71-4115-8354-2EE759D6C7D2}" srcOrd="1" destOrd="0" presId="urn:microsoft.com/office/officeart/2005/8/layout/target3"/>
    <dgm:cxn modelId="{A6D30959-07D5-4D0A-807A-4327C43BDBCD}" srcId="{1107826E-1807-4E08-AB12-DF132CCBD9CF}" destId="{B441F773-BE53-4928-AAD6-D28E5D09326E}" srcOrd="3" destOrd="0" parTransId="{EDDE48A0-F0C7-4465-A3DC-E90ACEF96C12}" sibTransId="{BD4DD58A-DB68-473C-9C29-BFD3AE6E767C}"/>
    <dgm:cxn modelId="{0964B97B-8FBD-4804-824D-CEF63986D377}" srcId="{EDEF1F16-C539-4035-9141-68AA5668EBAF}" destId="{AC519E76-5F3A-42B0-AD5B-016B29C5720F}" srcOrd="2" destOrd="0" parTransId="{C5B1CF49-80A2-4CA7-A1B5-43538730D45B}" sibTransId="{E004C41E-69FD-48C9-A796-50D2A6FD0FD9}"/>
    <dgm:cxn modelId="{F6F1327F-8C1A-4177-85A2-F69FB5755A43}" srcId="{EDEF1F16-C539-4035-9141-68AA5668EBAF}" destId="{0CBBF458-A7DC-48CB-8E32-62C676016FCE}" srcOrd="3" destOrd="0" parTransId="{6908605E-DB3D-4F45-A12B-0326C3321E38}" sibTransId="{5C8C6C1B-61D0-4632-9182-255E6B91E43C}"/>
    <dgm:cxn modelId="{2E4DD57F-2298-4252-956A-0FDDA8711064}" srcId="{30D93482-8783-4391-9478-BC9691006D35}" destId="{719FDD04-72AE-4E1B-B5BD-4D7E540E48EE}" srcOrd="2" destOrd="0" parTransId="{505ECF0C-2B60-4017-BE63-5887F1EC82AD}" sibTransId="{99B32965-12CF-41EE-B151-9C7EDF34DEE1}"/>
    <dgm:cxn modelId="{9C64CF84-5D16-7C4C-A070-1D52FD7DFC8B}" type="presOf" srcId="{3AA61521-7248-43CE-93A7-D0E731D10AEB}" destId="{480A0847-2E3D-4936-AFA1-06AB18325861}" srcOrd="0" destOrd="2" presId="urn:microsoft.com/office/officeart/2005/8/layout/target3"/>
    <dgm:cxn modelId="{B9B6D398-3C44-454A-BF19-E63D7104329F}" type="presOf" srcId="{1107826E-1807-4E08-AB12-DF132CCBD9CF}" destId="{BB882DE0-D9C9-4529-AD3F-64FA358AB684}" srcOrd="0" destOrd="0" presId="urn:microsoft.com/office/officeart/2005/8/layout/target3"/>
    <dgm:cxn modelId="{BCA6EA9E-AB28-B645-B41F-6FD6BF336A07}" type="presOf" srcId="{C15513A7-6342-408A-B63C-0DEABE54C3AB}" destId="{7AC63ECE-EB5D-4FE8-8423-C8B268B68146}" srcOrd="0" destOrd="2" presId="urn:microsoft.com/office/officeart/2005/8/layout/target3"/>
    <dgm:cxn modelId="{DC5A4A9F-59D0-DF41-824E-AFE9155FCFE0}" type="presOf" srcId="{AC519E76-5F3A-42B0-AD5B-016B29C5720F}" destId="{45A5BB58-E72E-4674-9E0D-2B4160B2766A}" srcOrd="0" destOrd="2" presId="urn:microsoft.com/office/officeart/2005/8/layout/target3"/>
    <dgm:cxn modelId="{6B52849F-256E-47E5-B2EC-47D231524DE2}" srcId="{EDEF1F16-C539-4035-9141-68AA5668EBAF}" destId="{31147A1F-5ACE-4C08-9FC8-BEB6AE92A319}" srcOrd="1" destOrd="0" parTransId="{9E456F5C-5DDD-4452-938E-77F8F15F02A7}" sibTransId="{AA62D2A7-0663-42C6-B19F-72CAC3B5E4A4}"/>
    <dgm:cxn modelId="{6D8EF1A0-5543-9240-80E9-F9AC93C2867C}" type="presOf" srcId="{B441F773-BE53-4928-AAD6-D28E5D09326E}" destId="{480A0847-2E3D-4936-AFA1-06AB18325861}" srcOrd="0" destOrd="3" presId="urn:microsoft.com/office/officeart/2005/8/layout/target3"/>
    <dgm:cxn modelId="{B351CCAA-C1F1-C648-B0E8-74029942006D}" type="presOf" srcId="{0CBBF458-A7DC-48CB-8E32-62C676016FCE}" destId="{45A5BB58-E72E-4674-9E0D-2B4160B2766A}" srcOrd="0" destOrd="3" presId="urn:microsoft.com/office/officeart/2005/8/layout/target3"/>
    <dgm:cxn modelId="{08B84FC1-A0B8-D743-82DD-9E5FFE7A638A}" type="presOf" srcId="{31147A1F-5ACE-4C08-9FC8-BEB6AE92A319}" destId="{45A5BB58-E72E-4674-9E0D-2B4160B2766A}" srcOrd="0" destOrd="1" presId="urn:microsoft.com/office/officeart/2005/8/layout/target3"/>
    <dgm:cxn modelId="{60546EC8-06DE-4CB6-A274-CB3BB324C2AE}" srcId="{EDEF1F16-C539-4035-9141-68AA5668EBAF}" destId="{458F4BE6-8944-4299-8CF5-CA1004E8390E}" srcOrd="0" destOrd="0" parTransId="{B7E146C0-62C0-44BA-806A-C25EA7BEBFED}" sibTransId="{B85670FC-6474-43B5-B9A6-9767DB9F95D5}"/>
    <dgm:cxn modelId="{74D925DE-768E-DC46-B3EE-681C610AF0A6}" type="presOf" srcId="{EDEF1F16-C539-4035-9141-68AA5668EBAF}" destId="{55090D8D-FB18-4349-83CF-2C12B0C49CCE}" srcOrd="0" destOrd="0" presId="urn:microsoft.com/office/officeart/2005/8/layout/target3"/>
    <dgm:cxn modelId="{1818E6DE-BECD-429E-A42D-170F087803B2}" srcId="{1107826E-1807-4E08-AB12-DF132CCBD9CF}" destId="{D22951B1-5C51-4606-A59C-163A38569FE1}" srcOrd="1" destOrd="0" parTransId="{BFA97B7D-6508-4B8C-941E-60BC47F2E9F6}" sibTransId="{D94F129A-B2D0-4452-A065-325CD39650F4}"/>
    <dgm:cxn modelId="{1658A7E1-678F-40C7-A89C-993071EEEE59}" srcId="{719FDD04-72AE-4E1B-B5BD-4D7E540E48EE}" destId="{BE75A7BE-D2DE-4BDC-8B6C-190797923CEA}" srcOrd="1" destOrd="0" parTransId="{474AD09A-8111-4981-97AB-EC91CB20CC05}" sibTransId="{AA48CAC3-1F73-4645-811C-C6C84936C491}"/>
    <dgm:cxn modelId="{1D1F2AE4-2D20-4206-80EF-9F2050CCF91F}" type="presOf" srcId="{0F4EFDB8-AA84-475D-9462-17A3437C4860}" destId="{480A0847-2E3D-4936-AFA1-06AB18325861}" srcOrd="0" destOrd="0" presId="urn:microsoft.com/office/officeart/2005/8/layout/target3"/>
    <dgm:cxn modelId="{DC538EE5-FF17-1148-88AC-4DC78F807328}" type="presOf" srcId="{719FDD04-72AE-4E1B-B5BD-4D7E540E48EE}" destId="{178886B6-F354-4571-B220-310E189D3F01}" srcOrd="1" destOrd="0" presId="urn:microsoft.com/office/officeart/2005/8/layout/target3"/>
    <dgm:cxn modelId="{0041E9EF-21AF-8B41-AC70-5EA230678E50}" type="presOf" srcId="{D22951B1-5C51-4606-A59C-163A38569FE1}" destId="{480A0847-2E3D-4936-AFA1-06AB18325861}" srcOrd="0" destOrd="1" presId="urn:microsoft.com/office/officeart/2005/8/layout/target3"/>
    <dgm:cxn modelId="{05F8CAF1-B508-B043-8F7D-379FE74F37F7}" type="presOf" srcId="{8E39831D-80C0-4FAA-9E50-858CDFA03C6A}" destId="{7AC63ECE-EB5D-4FE8-8423-C8B268B68146}" srcOrd="0" destOrd="0" presId="urn:microsoft.com/office/officeart/2005/8/layout/target3"/>
    <dgm:cxn modelId="{51A03508-9102-8641-9600-944F27EDD7B5}" type="presParOf" srcId="{B69E33CF-70C9-45A5-9895-373E84F98E83}" destId="{D5FBF55B-88F3-4D63-8571-98D0DD39DCBB}" srcOrd="0" destOrd="0" presId="urn:microsoft.com/office/officeart/2005/8/layout/target3"/>
    <dgm:cxn modelId="{269C0173-31C3-794D-93DA-7F8327A8D2AC}" type="presParOf" srcId="{B69E33CF-70C9-45A5-9895-373E84F98E83}" destId="{77721875-0762-441F-B45D-AE3466675D08}" srcOrd="1" destOrd="0" presId="urn:microsoft.com/office/officeart/2005/8/layout/target3"/>
    <dgm:cxn modelId="{45B66FB8-9A04-1945-8F48-08ECFE62E1BF}" type="presParOf" srcId="{B69E33CF-70C9-45A5-9895-373E84F98E83}" destId="{55090D8D-FB18-4349-83CF-2C12B0C49CCE}" srcOrd="2" destOrd="0" presId="urn:microsoft.com/office/officeart/2005/8/layout/target3"/>
    <dgm:cxn modelId="{6D27E348-04C8-8D42-8631-B4780DD98541}" type="presParOf" srcId="{B69E33CF-70C9-45A5-9895-373E84F98E83}" destId="{C0570279-8A13-4A67-8BA0-FD6D035E0F4E}" srcOrd="3" destOrd="0" presId="urn:microsoft.com/office/officeart/2005/8/layout/target3"/>
    <dgm:cxn modelId="{C0FB725E-13EC-8E4D-89EB-664E483E8E91}" type="presParOf" srcId="{B69E33CF-70C9-45A5-9895-373E84F98E83}" destId="{493F7854-14E0-4366-AF00-858C2E97E2A8}" srcOrd="4" destOrd="0" presId="urn:microsoft.com/office/officeart/2005/8/layout/target3"/>
    <dgm:cxn modelId="{FDDCCB1A-CEC9-7742-9E0A-C8DA857DABE7}" type="presParOf" srcId="{B69E33CF-70C9-45A5-9895-373E84F98E83}" destId="{BB882DE0-D9C9-4529-AD3F-64FA358AB684}" srcOrd="5" destOrd="0" presId="urn:microsoft.com/office/officeart/2005/8/layout/target3"/>
    <dgm:cxn modelId="{640BFA6D-0C1C-1B4D-AF9F-EF59DA9AD958}" type="presParOf" srcId="{B69E33CF-70C9-45A5-9895-373E84F98E83}" destId="{D69ABEC9-5C44-4769-942D-8A73BDE95D21}" srcOrd="6" destOrd="0" presId="urn:microsoft.com/office/officeart/2005/8/layout/target3"/>
    <dgm:cxn modelId="{6BB45C9C-BE5F-1040-84B9-70688C80DB47}" type="presParOf" srcId="{B69E33CF-70C9-45A5-9895-373E84F98E83}" destId="{D92B7866-A75A-4423-BD3A-1A3848A5C897}" srcOrd="7" destOrd="0" presId="urn:microsoft.com/office/officeart/2005/8/layout/target3"/>
    <dgm:cxn modelId="{44193210-422F-164A-8D56-B8706414EA98}" type="presParOf" srcId="{B69E33CF-70C9-45A5-9895-373E84F98E83}" destId="{C51C9508-CE83-49E2-9FFE-DACF79B33076}" srcOrd="8" destOrd="0" presId="urn:microsoft.com/office/officeart/2005/8/layout/target3"/>
    <dgm:cxn modelId="{A13FE4F0-9683-8243-A3B7-0072D344A527}" type="presParOf" srcId="{B69E33CF-70C9-45A5-9895-373E84F98E83}" destId="{90BE70D8-C622-4430-8991-E2881A7CC5B2}" srcOrd="9" destOrd="0" presId="urn:microsoft.com/office/officeart/2005/8/layout/target3"/>
    <dgm:cxn modelId="{71CE1FBF-08EC-984C-A5D5-0897C795E744}" type="presParOf" srcId="{B69E33CF-70C9-45A5-9895-373E84F98E83}" destId="{45A5BB58-E72E-4674-9E0D-2B4160B2766A}" srcOrd="10" destOrd="0" presId="urn:microsoft.com/office/officeart/2005/8/layout/target3"/>
    <dgm:cxn modelId="{97FA5834-5007-4745-9B76-89F2AB75FB6B}" type="presParOf" srcId="{B69E33CF-70C9-45A5-9895-373E84F98E83}" destId="{539C332C-AE71-4115-8354-2EE759D6C7D2}" srcOrd="11" destOrd="0" presId="urn:microsoft.com/office/officeart/2005/8/layout/target3"/>
    <dgm:cxn modelId="{DE191BB8-6932-0642-BFB7-6120D673EB59}" type="presParOf" srcId="{B69E33CF-70C9-45A5-9895-373E84F98E83}" destId="{480A0847-2E3D-4936-AFA1-06AB18325861}" srcOrd="12" destOrd="0" presId="urn:microsoft.com/office/officeart/2005/8/layout/target3"/>
    <dgm:cxn modelId="{2FB26D3B-FDA6-5846-893A-8D2C195640FE}" type="presParOf" srcId="{B69E33CF-70C9-45A5-9895-373E84F98E83}" destId="{178886B6-F354-4571-B220-310E189D3F01}" srcOrd="13" destOrd="0" presId="urn:microsoft.com/office/officeart/2005/8/layout/target3"/>
    <dgm:cxn modelId="{4F43968A-A04A-E64B-85AA-2F700F48FD0D}" type="presParOf" srcId="{B69E33CF-70C9-45A5-9895-373E84F98E83}" destId="{7AC63ECE-EB5D-4FE8-8423-C8B268B68146}"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94C5D-83B8-4256-A27B-970671B62FE0}">
      <dsp:nvSpPr>
        <dsp:cNvPr id="0" name=""/>
        <dsp:cNvSpPr/>
      </dsp:nvSpPr>
      <dsp:spPr>
        <a:xfrm>
          <a:off x="5662" y="800479"/>
          <a:ext cx="1755346" cy="1793745"/>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Optima" panose="02000503060000020004" pitchFamily="2" charset="0"/>
            </a:rPr>
            <a:t>New Work Item (NWI) Ballot </a:t>
          </a:r>
          <a:br>
            <a:rPr lang="en-US" sz="1800" b="1" kern="1200" dirty="0">
              <a:latin typeface="Optima" panose="02000503060000020004" pitchFamily="2" charset="0"/>
            </a:rPr>
          </a:br>
          <a:r>
            <a:rPr lang="en-US" sz="1800" kern="1200" dirty="0">
              <a:latin typeface="Optima" panose="02000503060000020004" pitchFamily="2" charset="0"/>
            </a:rPr>
            <a:t>simple majority and at least 5 countries supporting</a:t>
          </a:r>
        </a:p>
      </dsp:txBody>
      <dsp:txXfrm>
        <a:off x="57074" y="851891"/>
        <a:ext cx="1652522" cy="1690921"/>
      </dsp:txXfrm>
    </dsp:sp>
    <dsp:sp modelId="{758DDA9C-0881-4584-8A8E-6A29CC31B93E}">
      <dsp:nvSpPr>
        <dsp:cNvPr id="0" name=""/>
        <dsp:cNvSpPr/>
      </dsp:nvSpPr>
      <dsp:spPr>
        <a:xfrm>
          <a:off x="1936544" y="1479688"/>
          <a:ext cx="372133" cy="435326"/>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Optima" panose="02000503060000020004" pitchFamily="2" charset="0"/>
          </a:endParaRPr>
        </a:p>
      </dsp:txBody>
      <dsp:txXfrm>
        <a:off x="1936544" y="1566753"/>
        <a:ext cx="260493" cy="261196"/>
      </dsp:txXfrm>
    </dsp:sp>
    <dsp:sp modelId="{DA1FCAA8-854D-4226-BD82-10E85D6FA1BF}">
      <dsp:nvSpPr>
        <dsp:cNvPr id="0" name=""/>
        <dsp:cNvSpPr/>
      </dsp:nvSpPr>
      <dsp:spPr>
        <a:xfrm>
          <a:off x="2463148" y="800479"/>
          <a:ext cx="1755346" cy="1793745"/>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Optima" panose="02000503060000020004" pitchFamily="2" charset="0"/>
            </a:rPr>
            <a:t>Committee Draft </a:t>
          </a:r>
          <a:br>
            <a:rPr lang="en-US" sz="1800" b="1" kern="1200" dirty="0">
              <a:latin typeface="Optima" panose="02000503060000020004" pitchFamily="2" charset="0"/>
            </a:rPr>
          </a:br>
          <a:r>
            <a:rPr lang="en-US" sz="1800" b="1" kern="1200" dirty="0">
              <a:latin typeface="Optima" panose="02000503060000020004" pitchFamily="2" charset="0"/>
            </a:rPr>
            <a:t>(CD) Ballot </a:t>
          </a:r>
          <a:br>
            <a:rPr lang="en-US" sz="1800" b="1" kern="1200" dirty="0">
              <a:latin typeface="Optima" panose="02000503060000020004" pitchFamily="2" charset="0"/>
            </a:rPr>
          </a:br>
          <a:r>
            <a:rPr lang="en-US" sz="1800" kern="1200" dirty="0">
              <a:latin typeface="Optima" panose="02000503060000020004" pitchFamily="2" charset="0"/>
            </a:rPr>
            <a:t>2/3 majority</a:t>
          </a:r>
        </a:p>
      </dsp:txBody>
      <dsp:txXfrm>
        <a:off x="2514560" y="851891"/>
        <a:ext cx="1652522" cy="1690921"/>
      </dsp:txXfrm>
    </dsp:sp>
    <dsp:sp modelId="{EE4C1948-6EA2-4950-8EA7-CB3F3A2646A6}">
      <dsp:nvSpPr>
        <dsp:cNvPr id="0" name=""/>
        <dsp:cNvSpPr/>
      </dsp:nvSpPr>
      <dsp:spPr>
        <a:xfrm>
          <a:off x="4394029" y="1479688"/>
          <a:ext cx="372133" cy="435326"/>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Optima" panose="02000503060000020004" pitchFamily="2" charset="0"/>
          </a:endParaRPr>
        </a:p>
      </dsp:txBody>
      <dsp:txXfrm>
        <a:off x="4394029" y="1566753"/>
        <a:ext cx="260493" cy="261196"/>
      </dsp:txXfrm>
    </dsp:sp>
    <dsp:sp modelId="{604B9D03-0AFA-4CFE-BB59-17C42938ED0C}">
      <dsp:nvSpPr>
        <dsp:cNvPr id="0" name=""/>
        <dsp:cNvSpPr/>
      </dsp:nvSpPr>
      <dsp:spPr>
        <a:xfrm>
          <a:off x="4920634" y="800479"/>
          <a:ext cx="1755346" cy="1793745"/>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Optima" panose="02000503060000020004" pitchFamily="2" charset="0"/>
            </a:rPr>
            <a:t>Draft International Standard (DIS) Ballot </a:t>
          </a:r>
          <a:br>
            <a:rPr lang="en-US" sz="1800" b="1" kern="1200" dirty="0">
              <a:latin typeface="Optima" panose="02000503060000020004" pitchFamily="2" charset="0"/>
            </a:rPr>
          </a:br>
          <a:r>
            <a:rPr lang="en-US" sz="1800" kern="1200" dirty="0">
              <a:latin typeface="Optima" panose="02000503060000020004" pitchFamily="2" charset="0"/>
            </a:rPr>
            <a:t>2/3 majority</a:t>
          </a:r>
        </a:p>
      </dsp:txBody>
      <dsp:txXfrm>
        <a:off x="4972046" y="851891"/>
        <a:ext cx="1652522" cy="1690921"/>
      </dsp:txXfrm>
    </dsp:sp>
    <dsp:sp modelId="{C50950F2-688D-48AC-B51C-5D303D640FE6}">
      <dsp:nvSpPr>
        <dsp:cNvPr id="0" name=""/>
        <dsp:cNvSpPr/>
      </dsp:nvSpPr>
      <dsp:spPr>
        <a:xfrm>
          <a:off x="6851515" y="1479688"/>
          <a:ext cx="372133" cy="435326"/>
        </a:xfrm>
        <a:prstGeom prst="rightArrow">
          <a:avLst>
            <a:gd name="adj1" fmla="val 60000"/>
            <a:gd name="adj2" fmla="val 5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Optima" panose="02000503060000020004" pitchFamily="2" charset="0"/>
          </a:endParaRPr>
        </a:p>
      </dsp:txBody>
      <dsp:txXfrm>
        <a:off x="6851515" y="1566753"/>
        <a:ext cx="260493" cy="261196"/>
      </dsp:txXfrm>
    </dsp:sp>
    <dsp:sp modelId="{924E5D68-55CF-4579-AEFA-1C00FE9C5678}">
      <dsp:nvSpPr>
        <dsp:cNvPr id="0" name=""/>
        <dsp:cNvSpPr/>
      </dsp:nvSpPr>
      <dsp:spPr>
        <a:xfrm>
          <a:off x="7378119" y="800479"/>
          <a:ext cx="1755346" cy="1793745"/>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Optima" panose="02000503060000020004" pitchFamily="2" charset="0"/>
            </a:rPr>
            <a:t>Final Draft International Standards (FDIS)Ballot </a:t>
          </a:r>
          <a:br>
            <a:rPr lang="en-US" sz="1800" b="1" kern="1200" dirty="0">
              <a:latin typeface="Optima" panose="02000503060000020004" pitchFamily="2" charset="0"/>
            </a:rPr>
          </a:br>
          <a:r>
            <a:rPr lang="en-US" sz="1800" kern="1200" dirty="0">
              <a:latin typeface="Optima" panose="02000503060000020004" pitchFamily="2" charset="0"/>
            </a:rPr>
            <a:t>2/3 majority</a:t>
          </a:r>
          <a:endParaRPr lang="en-US" sz="1800" b="1" kern="1200" dirty="0">
            <a:latin typeface="Optima" panose="02000503060000020004" pitchFamily="2" charset="0"/>
          </a:endParaRPr>
        </a:p>
      </dsp:txBody>
      <dsp:txXfrm>
        <a:off x="7429531" y="851891"/>
        <a:ext cx="1652522" cy="1690921"/>
      </dsp:txXfrm>
    </dsp:sp>
    <dsp:sp modelId="{82D77302-FEA0-4EEA-9DD8-2B870C2BC7FF}">
      <dsp:nvSpPr>
        <dsp:cNvPr id="0" name=""/>
        <dsp:cNvSpPr/>
      </dsp:nvSpPr>
      <dsp:spPr>
        <a:xfrm>
          <a:off x="9309001" y="1479688"/>
          <a:ext cx="372133" cy="435326"/>
        </a:xfrm>
        <a:prstGeom prst="rightArrow">
          <a:avLst>
            <a:gd name="adj1" fmla="val 60000"/>
            <a:gd name="adj2" fmla="val 5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Optima" panose="02000503060000020004" pitchFamily="2" charset="0"/>
          </a:endParaRPr>
        </a:p>
      </dsp:txBody>
      <dsp:txXfrm>
        <a:off x="9309001" y="1566753"/>
        <a:ext cx="260493" cy="261196"/>
      </dsp:txXfrm>
    </dsp:sp>
    <dsp:sp modelId="{8F9D1282-589E-429C-A397-C37604F659C6}">
      <dsp:nvSpPr>
        <dsp:cNvPr id="0" name=""/>
        <dsp:cNvSpPr/>
      </dsp:nvSpPr>
      <dsp:spPr>
        <a:xfrm>
          <a:off x="9835605" y="800479"/>
          <a:ext cx="1755346" cy="1793745"/>
        </a:xfrm>
        <a:prstGeom prst="roundRect">
          <a:avLst>
            <a:gd name="adj" fmla="val 1000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Optima" panose="02000503060000020004" pitchFamily="2" charset="0"/>
            </a:rPr>
            <a:t>International Standard (IS)</a:t>
          </a:r>
          <a:endParaRPr lang="en-GB" sz="1800" b="1" kern="1200" dirty="0">
            <a:latin typeface="Optima" panose="02000503060000020004" pitchFamily="2" charset="0"/>
          </a:endParaRPr>
        </a:p>
      </dsp:txBody>
      <dsp:txXfrm>
        <a:off x="9887017" y="851891"/>
        <a:ext cx="1652522" cy="1690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E284-4100-4378-8C7C-91755AEAB88C}">
      <dsp:nvSpPr>
        <dsp:cNvPr id="0" name=""/>
        <dsp:cNvSpPr/>
      </dsp:nvSpPr>
      <dsp:spPr>
        <a:xfrm rot="5400000">
          <a:off x="5395196" y="-2282984"/>
          <a:ext cx="653132" cy="5385188"/>
        </a:xfrm>
        <a:prstGeom prst="round2SameRect">
          <a:avLst/>
        </a:prstGeo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GB" sz="1300" b="0" kern="1200">
              <a:solidFill>
                <a:schemeClr val="tx1"/>
              </a:solidFill>
              <a:latin typeface="Optima"/>
              <a:ea typeface="Tahoma" pitchFamily="34" charset="0"/>
              <a:cs typeface="Optima"/>
            </a:rPr>
            <a:t>Data Portability</a:t>
          </a:r>
          <a:endParaRPr lang="en-US" sz="1300" b="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r>
            <a:rPr lang="en-US" sz="1300" b="0" kern="1200">
              <a:solidFill>
                <a:schemeClr val="tx1"/>
              </a:solidFill>
              <a:latin typeface="Optima"/>
              <a:ea typeface="Tahoma" pitchFamily="34" charset="0"/>
              <a:cs typeface="Optima"/>
            </a:rPr>
            <a:t>Quality data is </a:t>
          </a:r>
          <a:r>
            <a:rPr lang="en-US" sz="1300" b="0" u="sng" kern="1200">
              <a:solidFill>
                <a:schemeClr val="tx1"/>
              </a:solidFill>
              <a:latin typeface="Optima"/>
              <a:ea typeface="Tahoma" pitchFamily="34" charset="0"/>
              <a:cs typeface="Optima"/>
            </a:rPr>
            <a:t>portable data</a:t>
          </a:r>
          <a:r>
            <a:rPr lang="en-US" sz="1300" b="0" kern="1200">
              <a:solidFill>
                <a:schemeClr val="tx1"/>
              </a:solidFill>
              <a:latin typeface="Optima"/>
              <a:ea typeface="Tahoma" pitchFamily="34" charset="0"/>
              <a:cs typeface="Optima"/>
            </a:rPr>
            <a:t>; it is independent of the software application</a:t>
          </a:r>
          <a:endParaRPr lang="en-US" sz="1300" b="0" kern="1200" dirty="0">
            <a:solidFill>
              <a:schemeClr val="tx1"/>
            </a:solidFill>
            <a:latin typeface="Optima"/>
            <a:ea typeface="Tahoma" pitchFamily="34" charset="0"/>
            <a:cs typeface="Optima"/>
          </a:endParaRPr>
        </a:p>
      </dsp:txBody>
      <dsp:txXfrm rot="-5400000">
        <a:off x="3029169" y="114926"/>
        <a:ext cx="5353305" cy="589366"/>
      </dsp:txXfrm>
    </dsp:sp>
    <dsp:sp modelId="{28E15A3E-FCBD-460A-9413-770D4B35C10A}">
      <dsp:nvSpPr>
        <dsp:cNvPr id="0" name=""/>
        <dsp:cNvSpPr/>
      </dsp:nvSpPr>
      <dsp:spPr>
        <a:xfrm>
          <a:off x="0" y="1402"/>
          <a:ext cx="3029168" cy="816415"/>
        </a:xfrm>
        <a:prstGeom prst="roundRect">
          <a:avLst/>
        </a:prstGeo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1" u="none" kern="1200" dirty="0">
              <a:solidFill>
                <a:schemeClr val="tx1"/>
              </a:solidFill>
              <a:latin typeface="Optima"/>
              <a:ea typeface="Tahoma" pitchFamily="34" charset="0"/>
              <a:cs typeface="Optima"/>
            </a:rPr>
            <a:t>Data Portability</a:t>
          </a:r>
        </a:p>
        <a:p>
          <a:pPr marL="0" lvl="0" indent="0" algn="ctr" defTabSz="577850">
            <a:lnSpc>
              <a:spcPct val="90000"/>
            </a:lnSpc>
            <a:spcBef>
              <a:spcPct val="0"/>
            </a:spcBef>
            <a:spcAft>
              <a:spcPct val="35000"/>
            </a:spcAft>
            <a:buNone/>
          </a:pPr>
          <a:r>
            <a:rPr lang="en-GB" sz="1300" kern="1200" dirty="0">
              <a:solidFill>
                <a:schemeClr val="tx1"/>
              </a:solidFill>
              <a:latin typeface="Optima"/>
              <a:ea typeface="Tahoma" pitchFamily="34" charset="0"/>
              <a:cs typeface="Optima"/>
            </a:rPr>
            <a:t>ISO 8000</a:t>
          </a:r>
          <a:endParaRPr lang="en-US" sz="1300" kern="1200" dirty="0">
            <a:solidFill>
              <a:schemeClr val="tx1"/>
            </a:solidFill>
            <a:latin typeface="Optima"/>
            <a:ea typeface="Tahoma" pitchFamily="34" charset="0"/>
            <a:cs typeface="Optima"/>
          </a:endParaRPr>
        </a:p>
      </dsp:txBody>
      <dsp:txXfrm>
        <a:off x="39854" y="41256"/>
        <a:ext cx="2949460" cy="736707"/>
      </dsp:txXfrm>
    </dsp:sp>
    <dsp:sp modelId="{B45AFF70-1879-48E1-AF8E-57EDC10BB665}">
      <dsp:nvSpPr>
        <dsp:cNvPr id="0" name=""/>
        <dsp:cNvSpPr/>
      </dsp:nvSpPr>
      <dsp:spPr>
        <a:xfrm rot="5400000">
          <a:off x="5395196" y="-1425748"/>
          <a:ext cx="653132" cy="5385188"/>
        </a:xfrm>
        <a:prstGeom prst="round2SameRect">
          <a:avLst/>
        </a:prstGeo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a:solidFill>
                <a:schemeClr val="tx1"/>
              </a:solidFill>
              <a:latin typeface="Optima"/>
              <a:ea typeface="Tahoma" pitchFamily="34" charset="0"/>
              <a:cs typeface="Optima"/>
            </a:rPr>
            <a:t>Class/Concept Definition, unique identifier</a:t>
          </a:r>
          <a:endParaRPr lang="en-US" sz="130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r>
            <a:rPr lang="en-GB" sz="1300" kern="1200">
              <a:solidFill>
                <a:schemeClr val="tx1"/>
              </a:solidFill>
              <a:latin typeface="Optima"/>
              <a:ea typeface="Tahoma" pitchFamily="34" charset="0"/>
              <a:cs typeface="Optima"/>
            </a:rPr>
            <a:t>Property/Concept Definition, unique identifier</a:t>
          </a:r>
          <a:endParaRPr lang="en-US" sz="1300" kern="1200" dirty="0">
            <a:solidFill>
              <a:schemeClr val="tx1"/>
            </a:solidFill>
            <a:latin typeface="Optima"/>
            <a:ea typeface="Tahoma" pitchFamily="34" charset="0"/>
            <a:cs typeface="Optima"/>
          </a:endParaRPr>
        </a:p>
      </dsp:txBody>
      <dsp:txXfrm rot="-5400000">
        <a:off x="3029169" y="972162"/>
        <a:ext cx="5353305" cy="589366"/>
      </dsp:txXfrm>
    </dsp:sp>
    <dsp:sp modelId="{5C0A7D52-E55A-48AF-A64D-6F8BCB1C9567}">
      <dsp:nvSpPr>
        <dsp:cNvPr id="0" name=""/>
        <dsp:cNvSpPr/>
      </dsp:nvSpPr>
      <dsp:spPr>
        <a:xfrm>
          <a:off x="0" y="858638"/>
          <a:ext cx="3029168" cy="816415"/>
        </a:xfrm>
        <a:prstGeom prst="roundRect">
          <a:avLst/>
        </a:prstGeo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1" u="none" kern="1200">
              <a:solidFill>
                <a:schemeClr val="tx1"/>
              </a:solidFill>
              <a:latin typeface="Optima"/>
              <a:ea typeface="Tahoma" pitchFamily="34" charset="0"/>
              <a:cs typeface="Optima"/>
            </a:rPr>
            <a:t>Data Requirement</a:t>
          </a:r>
        </a:p>
        <a:p>
          <a:pPr marL="0" lvl="0" indent="0" algn="ctr" defTabSz="577850">
            <a:lnSpc>
              <a:spcPct val="90000"/>
            </a:lnSpc>
            <a:spcBef>
              <a:spcPct val="0"/>
            </a:spcBef>
            <a:spcAft>
              <a:spcPct val="35000"/>
            </a:spcAft>
            <a:buNone/>
          </a:pPr>
          <a:r>
            <a:rPr lang="en-GB" sz="1300" kern="1200">
              <a:solidFill>
                <a:schemeClr val="tx1"/>
              </a:solidFill>
              <a:latin typeface="Optima"/>
              <a:ea typeface="Tahoma" pitchFamily="34" charset="0"/>
              <a:cs typeface="Optima"/>
            </a:rPr>
            <a:t>ISO 8000-110</a:t>
          </a:r>
          <a:endParaRPr lang="en-US" sz="1300" kern="1200" dirty="0">
            <a:solidFill>
              <a:schemeClr val="tx1"/>
            </a:solidFill>
            <a:latin typeface="Optima"/>
            <a:ea typeface="Tahoma" pitchFamily="34" charset="0"/>
            <a:cs typeface="Optima"/>
          </a:endParaRPr>
        </a:p>
      </dsp:txBody>
      <dsp:txXfrm>
        <a:off x="39854" y="898492"/>
        <a:ext cx="2949460" cy="736707"/>
      </dsp:txXfrm>
    </dsp:sp>
    <dsp:sp modelId="{241BDF5C-C74C-4DE8-BA40-73D96F9BA759}">
      <dsp:nvSpPr>
        <dsp:cNvPr id="0" name=""/>
        <dsp:cNvSpPr/>
      </dsp:nvSpPr>
      <dsp:spPr>
        <a:xfrm rot="5400000">
          <a:off x="5395196" y="-568512"/>
          <a:ext cx="653132" cy="5385188"/>
        </a:xfrm>
        <a:prstGeom prst="round2SameRect">
          <a:avLst/>
        </a:prstGeo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endParaRPr lang="en-US" sz="130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Common Business Language</a:t>
          </a:r>
        </a:p>
        <a:p>
          <a:pPr marL="114300" lvl="1" indent="-114300" algn="l" defTabSz="577850">
            <a:lnSpc>
              <a:spcPct val="90000"/>
            </a:lnSpc>
            <a:spcBef>
              <a:spcPct val="0"/>
            </a:spcBef>
            <a:spcAft>
              <a:spcPct val="15000"/>
            </a:spcAft>
            <a:buChar char="•"/>
          </a:pPr>
          <a:r>
            <a:rPr lang="en-GB" sz="1300" kern="1200">
              <a:solidFill>
                <a:schemeClr val="tx1"/>
              </a:solidFill>
              <a:latin typeface="Optima"/>
              <a:ea typeface="Tahoma" pitchFamily="34" charset="0"/>
              <a:cs typeface="Optima"/>
            </a:rPr>
            <a:t>Business Requirements</a:t>
          </a:r>
          <a:endParaRPr lang="en-US" sz="130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r>
            <a:rPr lang="en-GB" sz="1300" kern="1200">
              <a:solidFill>
                <a:schemeClr val="tx1"/>
              </a:solidFill>
              <a:latin typeface="Optima"/>
              <a:ea typeface="Tahoma" pitchFamily="34" charset="0"/>
              <a:cs typeface="Optima"/>
            </a:rPr>
            <a:t>Multi-lingual</a:t>
          </a:r>
          <a:endParaRPr lang="en-US" sz="130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endParaRPr lang="en-US" sz="1300" kern="1200" dirty="0">
            <a:solidFill>
              <a:schemeClr val="tx1"/>
            </a:solidFill>
            <a:latin typeface="Optima"/>
            <a:ea typeface="Tahoma" pitchFamily="34" charset="0"/>
            <a:cs typeface="Optima"/>
          </a:endParaRPr>
        </a:p>
      </dsp:txBody>
      <dsp:txXfrm rot="-5400000">
        <a:off x="3029169" y="1829398"/>
        <a:ext cx="5353305" cy="589366"/>
      </dsp:txXfrm>
    </dsp:sp>
    <dsp:sp modelId="{4F8268BF-11D0-4540-8730-DFA6E335BE93}">
      <dsp:nvSpPr>
        <dsp:cNvPr id="0" name=""/>
        <dsp:cNvSpPr/>
      </dsp:nvSpPr>
      <dsp:spPr>
        <a:xfrm>
          <a:off x="0" y="1715874"/>
          <a:ext cx="3029168" cy="816415"/>
        </a:xfrm>
        <a:prstGeom prst="roundRect">
          <a:avLst/>
        </a:prstGeo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1" u="none" kern="1200">
              <a:solidFill>
                <a:schemeClr val="tx1"/>
              </a:solidFill>
              <a:latin typeface="Optima"/>
              <a:ea typeface="Tahoma" pitchFamily="34" charset="0"/>
              <a:cs typeface="Optima"/>
            </a:rPr>
            <a:t>Data Terminology &amp; Localization</a:t>
          </a:r>
        </a:p>
        <a:p>
          <a:pPr marL="0" lvl="0" indent="0" algn="ctr" defTabSz="577850">
            <a:lnSpc>
              <a:spcPct val="90000"/>
            </a:lnSpc>
            <a:spcBef>
              <a:spcPct val="0"/>
            </a:spcBef>
            <a:spcAft>
              <a:spcPct val="35000"/>
            </a:spcAft>
            <a:buNone/>
          </a:pPr>
          <a:r>
            <a:rPr lang="en-GB" sz="1300" b="0" u="none" kern="1200">
              <a:solidFill>
                <a:schemeClr val="tx1"/>
              </a:solidFill>
              <a:latin typeface="Optima"/>
              <a:ea typeface="Tahoma" pitchFamily="34" charset="0"/>
              <a:cs typeface="Optima"/>
            </a:rPr>
            <a:t>PPO-OTD: ISO 8000-110</a:t>
          </a:r>
          <a:endParaRPr lang="en-GB" sz="1300" b="0" u="none" kern="1200" dirty="0">
            <a:solidFill>
              <a:schemeClr val="tx1"/>
            </a:solidFill>
            <a:latin typeface="Optima"/>
            <a:ea typeface="Tahoma" pitchFamily="34" charset="0"/>
            <a:cs typeface="Optima"/>
          </a:endParaRPr>
        </a:p>
      </dsp:txBody>
      <dsp:txXfrm>
        <a:off x="39854" y="1755728"/>
        <a:ext cx="2949460" cy="736707"/>
      </dsp:txXfrm>
    </dsp:sp>
    <dsp:sp modelId="{3AF889D5-5544-4298-B945-2B745211E080}">
      <dsp:nvSpPr>
        <dsp:cNvPr id="0" name=""/>
        <dsp:cNvSpPr/>
      </dsp:nvSpPr>
      <dsp:spPr>
        <a:xfrm rot="5400000">
          <a:off x="5395196" y="277098"/>
          <a:ext cx="653132" cy="5385188"/>
        </a:xfrm>
        <a:prstGeom prst="round2SameRect">
          <a:avLst/>
        </a:prstGeo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Linking PPO class to classification (UNSPSC)</a:t>
          </a:r>
        </a:p>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Linking PPO class to classification (spend tree)</a:t>
          </a:r>
        </a:p>
      </dsp:txBody>
      <dsp:txXfrm rot="-5400000">
        <a:off x="3029169" y="2675009"/>
        <a:ext cx="5353305" cy="589366"/>
      </dsp:txXfrm>
    </dsp:sp>
    <dsp:sp modelId="{85A39601-414F-48B7-9372-BE6AB8373B71}">
      <dsp:nvSpPr>
        <dsp:cNvPr id="0" name=""/>
        <dsp:cNvSpPr/>
      </dsp:nvSpPr>
      <dsp:spPr>
        <a:xfrm>
          <a:off x="0" y="2561492"/>
          <a:ext cx="3029168" cy="816415"/>
        </a:xfrm>
        <a:prstGeom prst="roundRect">
          <a:avLst/>
        </a:prstGeo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1" u="none" kern="1200">
              <a:solidFill>
                <a:schemeClr val="tx1"/>
              </a:solidFill>
              <a:latin typeface="Optima"/>
              <a:ea typeface="Tahoma" pitchFamily="34" charset="0"/>
              <a:cs typeface="Optima"/>
            </a:rPr>
            <a:t>Data Classification</a:t>
          </a:r>
        </a:p>
        <a:p>
          <a:pPr marL="0" lvl="0" indent="0" algn="ctr" defTabSz="577850">
            <a:lnSpc>
              <a:spcPct val="90000"/>
            </a:lnSpc>
            <a:spcBef>
              <a:spcPct val="0"/>
            </a:spcBef>
            <a:spcAft>
              <a:spcPct val="35000"/>
            </a:spcAft>
            <a:buNone/>
          </a:pPr>
          <a:r>
            <a:rPr lang="en-GB" sz="1300" b="0" u="none" kern="1200">
              <a:solidFill>
                <a:schemeClr val="tx1"/>
              </a:solidFill>
              <a:latin typeface="Optima"/>
              <a:ea typeface="Tahoma" pitchFamily="34" charset="0"/>
              <a:cs typeface="Optima"/>
            </a:rPr>
            <a:t>ISO 22745</a:t>
          </a:r>
          <a:endParaRPr lang="en-US" sz="1300" b="0" u="none" kern="1200" dirty="0">
            <a:solidFill>
              <a:schemeClr val="tx1"/>
            </a:solidFill>
            <a:latin typeface="Optima"/>
            <a:ea typeface="Tahoma" pitchFamily="34" charset="0"/>
            <a:cs typeface="Optima"/>
          </a:endParaRPr>
        </a:p>
      </dsp:txBody>
      <dsp:txXfrm>
        <a:off x="39854" y="2601346"/>
        <a:ext cx="2949460" cy="736707"/>
      </dsp:txXfrm>
    </dsp:sp>
    <dsp:sp modelId="{B81C9B28-3A60-45BF-838B-211E5D2A0938}">
      <dsp:nvSpPr>
        <dsp:cNvPr id="0" name=""/>
        <dsp:cNvSpPr/>
      </dsp:nvSpPr>
      <dsp:spPr>
        <a:xfrm rot="5400000">
          <a:off x="5395196" y="1147827"/>
          <a:ext cx="653132" cy="5385188"/>
        </a:xfrm>
        <a:prstGeom prst="round2SameRect">
          <a:avLst/>
        </a:prstGeo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Provenance – Traceable History at record level</a:t>
          </a:r>
        </a:p>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Owner of the data created</a:t>
          </a:r>
        </a:p>
      </dsp:txBody>
      <dsp:txXfrm rot="-5400000">
        <a:off x="3029169" y="3545738"/>
        <a:ext cx="5353305" cy="589366"/>
      </dsp:txXfrm>
    </dsp:sp>
    <dsp:sp modelId="{E68BE37A-F951-4C7C-AFCA-5DE41AA172CC}">
      <dsp:nvSpPr>
        <dsp:cNvPr id="0" name=""/>
        <dsp:cNvSpPr/>
      </dsp:nvSpPr>
      <dsp:spPr>
        <a:xfrm>
          <a:off x="0" y="3432216"/>
          <a:ext cx="3029168" cy="816415"/>
        </a:xfrm>
        <a:prstGeom prst="roundRect">
          <a:avLst/>
        </a:prstGeo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b="1" u="none" kern="1200">
              <a:solidFill>
                <a:schemeClr val="tx1"/>
              </a:solidFill>
              <a:latin typeface="Optima"/>
              <a:ea typeface="Tahoma" pitchFamily="34" charset="0"/>
              <a:cs typeface="Optima"/>
            </a:rPr>
            <a:t>Data Traceability</a:t>
          </a:r>
        </a:p>
        <a:p>
          <a:pPr marL="0" lvl="0" indent="0" algn="ctr" defTabSz="577850">
            <a:lnSpc>
              <a:spcPct val="90000"/>
            </a:lnSpc>
            <a:spcBef>
              <a:spcPct val="0"/>
            </a:spcBef>
            <a:spcAft>
              <a:spcPct val="35000"/>
            </a:spcAft>
            <a:buNone/>
          </a:pPr>
          <a:r>
            <a:rPr lang="en-GB" sz="1300" kern="1200">
              <a:solidFill>
                <a:schemeClr val="tx1"/>
              </a:solidFill>
              <a:latin typeface="Optima"/>
              <a:ea typeface="Tahoma" pitchFamily="34" charset="0"/>
              <a:cs typeface="Optima"/>
            </a:rPr>
            <a:t>ISO 8000-120</a:t>
          </a:r>
          <a:endParaRPr lang="en-US" sz="1300" b="1" u="sng" kern="1200" dirty="0">
            <a:solidFill>
              <a:schemeClr val="tx1"/>
            </a:solidFill>
            <a:latin typeface="Optima"/>
            <a:ea typeface="Tahoma" pitchFamily="34" charset="0"/>
            <a:cs typeface="Optima"/>
          </a:endParaRPr>
        </a:p>
      </dsp:txBody>
      <dsp:txXfrm>
        <a:off x="39854" y="3472070"/>
        <a:ext cx="2949460" cy="736707"/>
      </dsp:txXfrm>
    </dsp:sp>
    <dsp:sp modelId="{3C7ECF6B-B352-6249-9B3D-16C2C4792E87}">
      <dsp:nvSpPr>
        <dsp:cNvPr id="0" name=""/>
        <dsp:cNvSpPr/>
      </dsp:nvSpPr>
      <dsp:spPr>
        <a:xfrm rot="5400000">
          <a:off x="5395196" y="2003195"/>
          <a:ext cx="653132" cy="5385188"/>
        </a:xfrm>
        <a:prstGeom prst="round2SameRect">
          <a:avLst/>
        </a:prstGeo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kern="1200">
              <a:solidFill>
                <a:schemeClr val="tx1"/>
              </a:solidFill>
              <a:latin typeface="Optima"/>
              <a:ea typeface="Tahoma" pitchFamily="34" charset="0"/>
              <a:cs typeface="Optima"/>
            </a:rPr>
            <a:t>Technical Dictionaries</a:t>
          </a:r>
          <a:endParaRPr lang="en-US" sz="1300" kern="1200" dirty="0">
            <a:solidFill>
              <a:schemeClr val="tx1"/>
            </a:solidFill>
            <a:latin typeface="Optima"/>
            <a:ea typeface="Tahoma" pitchFamily="34" charset="0"/>
            <a:cs typeface="Optima"/>
          </a:endParaRPr>
        </a:p>
        <a:p>
          <a:pPr marL="114300" lvl="1" indent="-114300" algn="l" defTabSz="577850">
            <a:lnSpc>
              <a:spcPct val="90000"/>
            </a:lnSpc>
            <a:spcBef>
              <a:spcPct val="0"/>
            </a:spcBef>
            <a:spcAft>
              <a:spcPct val="15000"/>
            </a:spcAft>
            <a:buChar char="•"/>
          </a:pPr>
          <a:r>
            <a:rPr lang="en-US" sz="1300" kern="1200" dirty="0">
              <a:solidFill>
                <a:schemeClr val="tx1"/>
              </a:solidFill>
              <a:latin typeface="Optima"/>
              <a:ea typeface="Tahoma" pitchFamily="34" charset="0"/>
              <a:cs typeface="Optima"/>
            </a:rPr>
            <a:t>Exchange of characteristics data in xml format</a:t>
          </a:r>
        </a:p>
      </dsp:txBody>
      <dsp:txXfrm rot="-5400000">
        <a:off x="3029169" y="4401106"/>
        <a:ext cx="5353305" cy="589366"/>
      </dsp:txXfrm>
    </dsp:sp>
    <dsp:sp modelId="{EC61337F-CA7C-9E41-8F8B-2EF7D52A54FC}">
      <dsp:nvSpPr>
        <dsp:cNvPr id="0" name=""/>
        <dsp:cNvSpPr/>
      </dsp:nvSpPr>
      <dsp:spPr>
        <a:xfrm>
          <a:off x="0" y="4287582"/>
          <a:ext cx="3029168" cy="816415"/>
        </a:xfrm>
        <a:prstGeom prst="roundRect">
          <a:avLst/>
        </a:prstGeo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latin typeface="Optima"/>
              <a:ea typeface="Tahoma" pitchFamily="34" charset="0"/>
              <a:cs typeface="Optima"/>
            </a:rPr>
            <a:t>Technical Dictionaries &amp; Exchange of Characteristics Data </a:t>
          </a:r>
        </a:p>
        <a:p>
          <a:pPr marL="0" lvl="0" indent="0" algn="ctr" defTabSz="577850">
            <a:lnSpc>
              <a:spcPct val="90000"/>
            </a:lnSpc>
            <a:spcBef>
              <a:spcPct val="0"/>
            </a:spcBef>
            <a:spcAft>
              <a:spcPct val="35000"/>
            </a:spcAft>
            <a:buNone/>
          </a:pPr>
          <a:r>
            <a:rPr lang="en-US" sz="1300" kern="1200" dirty="0">
              <a:solidFill>
                <a:schemeClr val="tx1"/>
              </a:solidFill>
              <a:latin typeface="Optima"/>
              <a:ea typeface="Tahoma" pitchFamily="34" charset="0"/>
              <a:cs typeface="Optima"/>
            </a:rPr>
            <a:t>ISO 29002</a:t>
          </a:r>
        </a:p>
      </dsp:txBody>
      <dsp:txXfrm>
        <a:off x="39854" y="4327436"/>
        <a:ext cx="2949460" cy="7367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FA72F-55D5-40D4-8741-2F27F399ECEB}">
      <dsp:nvSpPr>
        <dsp:cNvPr id="0" name=""/>
        <dsp:cNvSpPr/>
      </dsp:nvSpPr>
      <dsp:spPr>
        <a:xfrm>
          <a:off x="128" y="1528"/>
          <a:ext cx="7772142" cy="1179946"/>
        </a:xfrm>
        <a:prstGeom prst="roundRect">
          <a:avLst>
            <a:gd name="adj" fmla="val 1000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latin typeface="Optima" charset="0"/>
              <a:ea typeface="Optima" charset="0"/>
              <a:cs typeface="Optima" charset="0"/>
            </a:rPr>
            <a:t>ISO 8000</a:t>
          </a:r>
        </a:p>
      </dsp:txBody>
      <dsp:txXfrm>
        <a:off x="34687" y="36087"/>
        <a:ext cx="7703024" cy="1110828"/>
      </dsp:txXfrm>
    </dsp:sp>
    <dsp:sp modelId="{B186C71F-CF9B-4D13-9453-3385536A6642}">
      <dsp:nvSpPr>
        <dsp:cNvPr id="0" name=""/>
        <dsp:cNvSpPr/>
      </dsp:nvSpPr>
      <dsp:spPr>
        <a:xfrm>
          <a:off x="7715" y="1283593"/>
          <a:ext cx="1589439" cy="1179946"/>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Optima" charset="0"/>
              <a:ea typeface="Optima" charset="0"/>
              <a:cs typeface="Optima" charset="0"/>
            </a:rPr>
            <a:t>General Principles</a:t>
          </a:r>
        </a:p>
      </dsp:txBody>
      <dsp:txXfrm>
        <a:off x="42274" y="1318152"/>
        <a:ext cx="1520321" cy="1110828"/>
      </dsp:txXfrm>
    </dsp:sp>
    <dsp:sp modelId="{0BB71EE3-B3BF-4629-8ACF-07B922A32012}">
      <dsp:nvSpPr>
        <dsp:cNvPr id="0" name=""/>
        <dsp:cNvSpPr/>
      </dsp:nvSpPr>
      <dsp:spPr>
        <a:xfrm>
          <a:off x="7779" y="2565659"/>
          <a:ext cx="778374" cy="1179946"/>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Optima" charset="0"/>
              <a:ea typeface="Optima" charset="0"/>
              <a:cs typeface="Optima" charset="0"/>
            </a:rPr>
            <a:t>Part 1</a:t>
          </a:r>
          <a:br>
            <a:rPr lang="en-US" sz="900" b="1" kern="1200" dirty="0">
              <a:latin typeface="Optima" charset="0"/>
              <a:ea typeface="Optima" charset="0"/>
              <a:cs typeface="Optima" charset="0"/>
            </a:rPr>
          </a:br>
          <a:r>
            <a:rPr lang="en-US" sz="900" b="1" kern="1200" dirty="0">
              <a:latin typeface="Optima" charset="0"/>
              <a:ea typeface="Optima" charset="0"/>
              <a:cs typeface="Optima" charset="0"/>
            </a:rPr>
            <a:t>Introduction</a:t>
          </a:r>
        </a:p>
      </dsp:txBody>
      <dsp:txXfrm>
        <a:off x="30577" y="2588457"/>
        <a:ext cx="732778" cy="1134350"/>
      </dsp:txXfrm>
    </dsp:sp>
    <dsp:sp modelId="{9116BE5D-FEEB-428E-B6B6-9FA417303A2F}">
      <dsp:nvSpPr>
        <dsp:cNvPr id="0" name=""/>
        <dsp:cNvSpPr/>
      </dsp:nvSpPr>
      <dsp:spPr>
        <a:xfrm>
          <a:off x="818717" y="2565659"/>
          <a:ext cx="778374" cy="1179946"/>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Optima" charset="0"/>
              <a:ea typeface="Optima" charset="0"/>
              <a:cs typeface="Optima" charset="0"/>
            </a:rPr>
            <a:t>Part 2</a:t>
          </a:r>
          <a:br>
            <a:rPr lang="en-US" sz="900" b="1" kern="1200" dirty="0">
              <a:latin typeface="Optima" charset="0"/>
              <a:ea typeface="Optima" charset="0"/>
              <a:cs typeface="Optima" charset="0"/>
            </a:rPr>
          </a:br>
          <a:r>
            <a:rPr lang="en-US" sz="900" b="1" kern="1200" dirty="0">
              <a:latin typeface="Optima" charset="0"/>
              <a:ea typeface="Optima" charset="0"/>
              <a:cs typeface="Optima" charset="0"/>
            </a:rPr>
            <a:t>Terminology</a:t>
          </a:r>
        </a:p>
      </dsp:txBody>
      <dsp:txXfrm>
        <a:off x="841515" y="2588457"/>
        <a:ext cx="732778" cy="1134350"/>
      </dsp:txXfrm>
    </dsp:sp>
    <dsp:sp modelId="{52819D01-6C3D-44C5-8CBF-CC3A3305AA0D}">
      <dsp:nvSpPr>
        <dsp:cNvPr id="0" name=""/>
        <dsp:cNvSpPr/>
      </dsp:nvSpPr>
      <dsp:spPr>
        <a:xfrm>
          <a:off x="1662474" y="1283593"/>
          <a:ext cx="5258516"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Optima" charset="0"/>
              <a:ea typeface="Optima" charset="0"/>
              <a:cs typeface="Optima" charset="0"/>
            </a:rPr>
            <a:t>Master Data</a:t>
          </a:r>
        </a:p>
      </dsp:txBody>
      <dsp:txXfrm>
        <a:off x="1697033" y="1318152"/>
        <a:ext cx="5189398" cy="1110828"/>
      </dsp:txXfrm>
    </dsp:sp>
    <dsp:sp modelId="{657494CE-B63C-4DCA-A905-33691F2D6F57}">
      <dsp:nvSpPr>
        <dsp:cNvPr id="0" name=""/>
        <dsp:cNvSpPr/>
      </dsp:nvSpPr>
      <dsp:spPr>
        <a:xfrm>
          <a:off x="1672730" y="2565659"/>
          <a:ext cx="2564190"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Optima" charset="0"/>
              <a:ea typeface="Optima" charset="0"/>
              <a:cs typeface="Optima" charset="0"/>
            </a:rPr>
            <a:t>Part 110 </a:t>
          </a:r>
        </a:p>
      </dsp:txBody>
      <dsp:txXfrm>
        <a:off x="1707289" y="2600218"/>
        <a:ext cx="2495072" cy="1110828"/>
      </dsp:txXfrm>
    </dsp:sp>
    <dsp:sp modelId="{30510804-340C-414F-BCE5-2C51890B507D}">
      <dsp:nvSpPr>
        <dsp:cNvPr id="0" name=""/>
        <dsp:cNvSpPr/>
      </dsp:nvSpPr>
      <dsp:spPr>
        <a:xfrm>
          <a:off x="1672730" y="3847725"/>
          <a:ext cx="775338"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Optima" charset="0"/>
              <a:ea typeface="Optima" charset="0"/>
              <a:cs typeface="Optima" charset="0"/>
            </a:rPr>
            <a:t>Syntax</a:t>
          </a:r>
        </a:p>
      </dsp:txBody>
      <dsp:txXfrm>
        <a:off x="1695439" y="3870434"/>
        <a:ext cx="729920" cy="1134528"/>
      </dsp:txXfrm>
    </dsp:sp>
    <dsp:sp modelId="{66547B67-C512-4AD8-A151-E4F5D300E3E5}">
      <dsp:nvSpPr>
        <dsp:cNvPr id="0" name=""/>
        <dsp:cNvSpPr/>
      </dsp:nvSpPr>
      <dsp:spPr>
        <a:xfrm>
          <a:off x="2464350" y="3847725"/>
          <a:ext cx="775338"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Optima" charset="0"/>
              <a:ea typeface="Optima" charset="0"/>
              <a:cs typeface="Optima" charset="0"/>
            </a:rPr>
            <a:t>Semantic encoding </a:t>
          </a:r>
        </a:p>
      </dsp:txBody>
      <dsp:txXfrm>
        <a:off x="2487059" y="3870434"/>
        <a:ext cx="729920" cy="1134528"/>
      </dsp:txXfrm>
    </dsp:sp>
    <dsp:sp modelId="{D47CF027-8C63-4827-946B-45CF1AD00645}">
      <dsp:nvSpPr>
        <dsp:cNvPr id="0" name=""/>
        <dsp:cNvSpPr/>
      </dsp:nvSpPr>
      <dsp:spPr>
        <a:xfrm>
          <a:off x="3255970" y="3847725"/>
          <a:ext cx="980949"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Optima" charset="0"/>
              <a:ea typeface="Optima" charset="0"/>
              <a:cs typeface="Optima" charset="0"/>
            </a:rPr>
            <a:t>Meets requirements</a:t>
          </a:r>
        </a:p>
      </dsp:txBody>
      <dsp:txXfrm>
        <a:off x="3284701" y="3876456"/>
        <a:ext cx="923487" cy="1122484"/>
      </dsp:txXfrm>
    </dsp:sp>
    <dsp:sp modelId="{B29240BF-5011-4A43-B3D3-34236E93EB1C}">
      <dsp:nvSpPr>
        <dsp:cNvPr id="0" name=""/>
        <dsp:cNvSpPr/>
      </dsp:nvSpPr>
      <dsp:spPr>
        <a:xfrm>
          <a:off x="4269484" y="2565659"/>
          <a:ext cx="775338"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Optima" charset="0"/>
              <a:ea typeface="Optima" charset="0"/>
              <a:cs typeface="Optima" charset="0"/>
            </a:rPr>
            <a:t>Part 120 Provenance</a:t>
          </a:r>
        </a:p>
      </dsp:txBody>
      <dsp:txXfrm>
        <a:off x="4292193" y="2588368"/>
        <a:ext cx="729920" cy="1134528"/>
      </dsp:txXfrm>
    </dsp:sp>
    <dsp:sp modelId="{77D6E64F-D75F-489B-8EBA-67DF279D1962}">
      <dsp:nvSpPr>
        <dsp:cNvPr id="0" name=""/>
        <dsp:cNvSpPr/>
      </dsp:nvSpPr>
      <dsp:spPr>
        <a:xfrm>
          <a:off x="5077386" y="2565659"/>
          <a:ext cx="900392"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Optima" charset="0"/>
              <a:ea typeface="Optima" charset="0"/>
              <a:cs typeface="Optima" charset="0"/>
            </a:rPr>
            <a:t>Part 130 </a:t>
          </a:r>
          <a:br>
            <a:rPr lang="en-US" sz="1000" b="1" kern="1200" dirty="0">
              <a:latin typeface="Optima" charset="0"/>
              <a:ea typeface="Optima" charset="0"/>
              <a:cs typeface="Optima" charset="0"/>
            </a:rPr>
          </a:br>
          <a:r>
            <a:rPr lang="en-US" sz="1000" b="1" kern="1200" dirty="0">
              <a:latin typeface="Optima" charset="0"/>
              <a:ea typeface="Optima" charset="0"/>
              <a:cs typeface="Optima" charset="0"/>
            </a:rPr>
            <a:t>Accuracy</a:t>
          </a:r>
        </a:p>
      </dsp:txBody>
      <dsp:txXfrm>
        <a:off x="5103758" y="2592031"/>
        <a:ext cx="847648" cy="1127202"/>
      </dsp:txXfrm>
    </dsp:sp>
    <dsp:sp modelId="{FDD63DDD-91B5-4792-BB83-E977599C9D46}">
      <dsp:nvSpPr>
        <dsp:cNvPr id="0" name=""/>
        <dsp:cNvSpPr/>
      </dsp:nvSpPr>
      <dsp:spPr>
        <a:xfrm>
          <a:off x="6010343" y="2565659"/>
          <a:ext cx="900392" cy="1179946"/>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Optima" charset="0"/>
              <a:ea typeface="Optima" charset="0"/>
              <a:cs typeface="Optima" charset="0"/>
            </a:rPr>
            <a:t>Part 140 Completeness</a:t>
          </a:r>
        </a:p>
      </dsp:txBody>
      <dsp:txXfrm>
        <a:off x="6036715" y="2592031"/>
        <a:ext cx="847648" cy="1127202"/>
      </dsp:txXfrm>
    </dsp:sp>
    <dsp:sp modelId="{EA27376A-274E-4418-A797-017D5C63A253}">
      <dsp:nvSpPr>
        <dsp:cNvPr id="0" name=""/>
        <dsp:cNvSpPr/>
      </dsp:nvSpPr>
      <dsp:spPr>
        <a:xfrm>
          <a:off x="6986310" y="1283593"/>
          <a:ext cx="778374" cy="1179946"/>
        </a:xfrm>
        <a:prstGeom prst="roundRect">
          <a:avLst>
            <a:gd name="adj" fmla="val 10000"/>
          </a:avLst>
        </a:prstGeom>
        <a:solidFill>
          <a:srgbClr val="CC99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Optima" charset="0"/>
              <a:ea typeface="Optima" charset="0"/>
              <a:cs typeface="Optima" charset="0"/>
            </a:rPr>
            <a:t>Transaction data</a:t>
          </a:r>
        </a:p>
      </dsp:txBody>
      <dsp:txXfrm>
        <a:off x="7009108" y="1306391"/>
        <a:ext cx="732778" cy="1134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B81CA-C55F-4994-B983-6D7828143A32}">
      <dsp:nvSpPr>
        <dsp:cNvPr id="0" name=""/>
        <dsp:cNvSpPr/>
      </dsp:nvSpPr>
      <dsp:spPr>
        <a:xfrm>
          <a:off x="1351" y="561928"/>
          <a:ext cx="3163341" cy="1581670"/>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Optima" panose="02000503060000020004" pitchFamily="2" charset="0"/>
              <a:cs typeface="Calibri" pitchFamily="34" charset="0"/>
            </a:rPr>
            <a:t>Data that meets requirements</a:t>
          </a:r>
        </a:p>
      </dsp:txBody>
      <dsp:txXfrm>
        <a:off x="47677" y="608254"/>
        <a:ext cx="3070689" cy="1489018"/>
      </dsp:txXfrm>
    </dsp:sp>
    <dsp:sp modelId="{CF0AB8C2-045C-4EB7-8B53-507F04163CB1}">
      <dsp:nvSpPr>
        <dsp:cNvPr id="0" name=""/>
        <dsp:cNvSpPr/>
      </dsp:nvSpPr>
      <dsp:spPr>
        <a:xfrm>
          <a:off x="3955529" y="561928"/>
          <a:ext cx="3163341" cy="1581670"/>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Optima" panose="02000503060000020004" pitchFamily="2" charset="0"/>
              <a:cs typeface="Calibri" pitchFamily="34" charset="0"/>
            </a:rPr>
            <a:t>Data that is unambiguously encoded</a:t>
          </a:r>
        </a:p>
      </dsp:txBody>
      <dsp:txXfrm>
        <a:off x="4001855" y="608254"/>
        <a:ext cx="3070689" cy="1489018"/>
      </dsp:txXfrm>
    </dsp:sp>
    <dsp:sp modelId="{BF9E1BF6-F0EA-4EAC-8998-0151EA5441D7}">
      <dsp:nvSpPr>
        <dsp:cNvPr id="0" name=""/>
        <dsp:cNvSpPr/>
      </dsp:nvSpPr>
      <dsp:spPr>
        <a:xfrm>
          <a:off x="7909706" y="561928"/>
          <a:ext cx="3163341" cy="1581670"/>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Optima" panose="02000503060000020004" pitchFamily="2" charset="0"/>
              <a:cs typeface="Calibri" pitchFamily="34" charset="0"/>
            </a:rPr>
            <a:t>Data that is application independent</a:t>
          </a:r>
        </a:p>
      </dsp:txBody>
      <dsp:txXfrm>
        <a:off x="7956032" y="608254"/>
        <a:ext cx="3070689" cy="1489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4297439" y="1796058"/>
          <a:ext cx="1757468" cy="169888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Data Quality</a:t>
          </a:r>
        </a:p>
      </dsp:txBody>
      <dsp:txXfrm>
        <a:off x="4554814" y="2044854"/>
        <a:ext cx="1242718" cy="1201290"/>
      </dsp:txXfrm>
    </dsp:sp>
    <dsp:sp modelId="{89BAF226-113B-4E45-941D-D8C0ADD9C516}">
      <dsp:nvSpPr>
        <dsp:cNvPr id="0" name=""/>
        <dsp:cNvSpPr/>
      </dsp:nvSpPr>
      <dsp:spPr>
        <a:xfrm rot="16200000">
          <a:off x="5067320" y="1674516"/>
          <a:ext cx="217706" cy="25376"/>
        </a:xfrm>
        <a:custGeom>
          <a:avLst/>
          <a:gdLst/>
          <a:ahLst/>
          <a:cxnLst/>
          <a:rect l="0" t="0" r="0" b="0"/>
          <a:pathLst>
            <a:path>
              <a:moveTo>
                <a:pt x="0" y="12688"/>
              </a:moveTo>
              <a:lnTo>
                <a:pt x="217706"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cap="none" spc="0">
            <a:ln w="0"/>
            <a:solidFill>
              <a:schemeClr val="tx1"/>
            </a:solidFill>
            <a:effectLst/>
            <a:latin typeface="Optima" charset="0"/>
            <a:ea typeface="Optima" charset="0"/>
            <a:cs typeface="Optima" charset="0"/>
          </a:endParaRPr>
        </a:p>
      </dsp:txBody>
      <dsp:txXfrm>
        <a:off x="5170731" y="1681762"/>
        <a:ext cx="10885" cy="10885"/>
      </dsp:txXfrm>
    </dsp:sp>
    <dsp:sp modelId="{799399E8-8015-7A40-9056-FBBF2EA9B7A9}">
      <dsp:nvSpPr>
        <dsp:cNvPr id="0" name=""/>
        <dsp:cNvSpPr/>
      </dsp:nvSpPr>
      <dsp:spPr>
        <a:xfrm>
          <a:off x="4317592" y="-81566"/>
          <a:ext cx="1717163" cy="1659917"/>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Completeness</a:t>
          </a:r>
        </a:p>
      </dsp:txBody>
      <dsp:txXfrm>
        <a:off x="4569065" y="161523"/>
        <a:ext cx="1214217" cy="1173739"/>
      </dsp:txXfrm>
    </dsp:sp>
    <dsp:sp modelId="{19533E1E-C1D2-0A40-805F-E8C7EE9F0607}">
      <dsp:nvSpPr>
        <dsp:cNvPr id="0" name=""/>
        <dsp:cNvSpPr/>
      </dsp:nvSpPr>
      <dsp:spPr>
        <a:xfrm rot="19800000">
          <a:off x="5918708" y="2152897"/>
          <a:ext cx="177399" cy="25376"/>
        </a:xfrm>
        <a:custGeom>
          <a:avLst/>
          <a:gdLst/>
          <a:ahLst/>
          <a:cxnLst/>
          <a:rect l="0" t="0" r="0" b="0"/>
          <a:pathLst>
            <a:path>
              <a:moveTo>
                <a:pt x="0" y="12688"/>
              </a:moveTo>
              <a:lnTo>
                <a:pt x="177399"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cap="none" spc="0">
            <a:ln w="0"/>
            <a:solidFill>
              <a:schemeClr val="tx1"/>
            </a:solidFill>
            <a:effectLst/>
            <a:latin typeface="Optima" charset="0"/>
            <a:ea typeface="Optima" charset="0"/>
            <a:cs typeface="Optima" charset="0"/>
          </a:endParaRPr>
        </a:p>
      </dsp:txBody>
      <dsp:txXfrm>
        <a:off x="6002973" y="2161150"/>
        <a:ext cx="8869" cy="8869"/>
      </dsp:txXfrm>
    </dsp:sp>
    <dsp:sp modelId="{325C6469-3DD0-AE41-8870-F0D8E3A6B93F}">
      <dsp:nvSpPr>
        <dsp:cNvPr id="0" name=""/>
        <dsp:cNvSpPr/>
      </dsp:nvSpPr>
      <dsp:spPr>
        <a:xfrm>
          <a:off x="5964045" y="866987"/>
          <a:ext cx="1710142" cy="1659917"/>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Accuracy</a:t>
          </a:r>
        </a:p>
      </dsp:txBody>
      <dsp:txXfrm>
        <a:off x="6214489" y="1110076"/>
        <a:ext cx="1209254" cy="1173739"/>
      </dsp:txXfrm>
    </dsp:sp>
    <dsp:sp modelId="{B228A899-BC33-1740-BA8D-3ACE1FC9BDBB}">
      <dsp:nvSpPr>
        <dsp:cNvPr id="0" name=""/>
        <dsp:cNvSpPr/>
      </dsp:nvSpPr>
      <dsp:spPr>
        <a:xfrm rot="1800000">
          <a:off x="5918881" y="3112082"/>
          <a:ext cx="174830" cy="25376"/>
        </a:xfrm>
        <a:custGeom>
          <a:avLst/>
          <a:gdLst/>
          <a:ahLst/>
          <a:cxnLst/>
          <a:rect l="0" t="0" r="0" b="0"/>
          <a:pathLst>
            <a:path>
              <a:moveTo>
                <a:pt x="0" y="12688"/>
              </a:moveTo>
              <a:lnTo>
                <a:pt x="174830"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cap="none" spc="0">
            <a:ln w="0"/>
            <a:solidFill>
              <a:schemeClr val="tx1"/>
            </a:solidFill>
            <a:effectLst/>
            <a:latin typeface="Optima" charset="0"/>
            <a:ea typeface="Optima" charset="0"/>
            <a:cs typeface="Optima" charset="0"/>
          </a:endParaRPr>
        </a:p>
      </dsp:txBody>
      <dsp:txXfrm>
        <a:off x="6001925" y="3120400"/>
        <a:ext cx="8741" cy="8741"/>
      </dsp:txXfrm>
    </dsp:sp>
    <dsp:sp modelId="{21A712BE-600A-3F4F-A7A9-DEBA66778841}">
      <dsp:nvSpPr>
        <dsp:cNvPr id="0" name=""/>
        <dsp:cNvSpPr/>
      </dsp:nvSpPr>
      <dsp:spPr>
        <a:xfrm>
          <a:off x="5960534" y="2764094"/>
          <a:ext cx="1717163" cy="1659917"/>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Consistency</a:t>
          </a:r>
        </a:p>
      </dsp:txBody>
      <dsp:txXfrm>
        <a:off x="6212007" y="3007183"/>
        <a:ext cx="1214217" cy="1173739"/>
      </dsp:txXfrm>
    </dsp:sp>
    <dsp:sp modelId="{86091652-B9C1-2440-A076-0EFD4B67AF3D}">
      <dsp:nvSpPr>
        <dsp:cNvPr id="0" name=""/>
        <dsp:cNvSpPr/>
      </dsp:nvSpPr>
      <dsp:spPr>
        <a:xfrm rot="5400000">
          <a:off x="5067320" y="3591106"/>
          <a:ext cx="217706" cy="25376"/>
        </a:xfrm>
        <a:custGeom>
          <a:avLst/>
          <a:gdLst/>
          <a:ahLst/>
          <a:cxnLst/>
          <a:rect l="0" t="0" r="0" b="0"/>
          <a:pathLst>
            <a:path>
              <a:moveTo>
                <a:pt x="0" y="12688"/>
              </a:moveTo>
              <a:lnTo>
                <a:pt x="217706"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cap="none" spc="0">
            <a:ln w="0"/>
            <a:solidFill>
              <a:schemeClr val="tx1"/>
            </a:solidFill>
            <a:effectLst/>
            <a:latin typeface="Optima" charset="0"/>
            <a:ea typeface="Optima" charset="0"/>
            <a:cs typeface="Optima" charset="0"/>
          </a:endParaRPr>
        </a:p>
      </dsp:txBody>
      <dsp:txXfrm>
        <a:off x="5170731" y="3598351"/>
        <a:ext cx="10885" cy="10885"/>
      </dsp:txXfrm>
    </dsp:sp>
    <dsp:sp modelId="{E30CBDFE-50CC-5141-A6DE-AF50CADF613A}">
      <dsp:nvSpPr>
        <dsp:cNvPr id="0" name=""/>
        <dsp:cNvSpPr/>
      </dsp:nvSpPr>
      <dsp:spPr>
        <a:xfrm>
          <a:off x="4317592" y="3712647"/>
          <a:ext cx="1717163" cy="1659917"/>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Availability</a:t>
          </a:r>
        </a:p>
      </dsp:txBody>
      <dsp:txXfrm>
        <a:off x="4569065" y="3955736"/>
        <a:ext cx="1214217" cy="1173739"/>
      </dsp:txXfrm>
    </dsp:sp>
    <dsp:sp modelId="{C3CC8292-FEBB-6C46-9150-899F78BABFD9}">
      <dsp:nvSpPr>
        <dsp:cNvPr id="0" name=""/>
        <dsp:cNvSpPr/>
      </dsp:nvSpPr>
      <dsp:spPr>
        <a:xfrm rot="9000000">
          <a:off x="4258636" y="3112082"/>
          <a:ext cx="174830" cy="25376"/>
        </a:xfrm>
        <a:custGeom>
          <a:avLst/>
          <a:gdLst/>
          <a:ahLst/>
          <a:cxnLst/>
          <a:rect l="0" t="0" r="0" b="0"/>
          <a:pathLst>
            <a:path>
              <a:moveTo>
                <a:pt x="0" y="12688"/>
              </a:moveTo>
              <a:lnTo>
                <a:pt x="174830"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cap="none" spc="0">
            <a:ln w="0"/>
            <a:solidFill>
              <a:schemeClr val="tx1"/>
            </a:solidFill>
            <a:effectLst/>
            <a:latin typeface="Optima" charset="0"/>
            <a:ea typeface="Optima" charset="0"/>
            <a:cs typeface="Optima" charset="0"/>
          </a:endParaRPr>
        </a:p>
      </dsp:txBody>
      <dsp:txXfrm rot="10800000">
        <a:off x="4341680" y="3120400"/>
        <a:ext cx="8741" cy="8741"/>
      </dsp:txXfrm>
    </dsp:sp>
    <dsp:sp modelId="{9923CE76-1447-D842-990E-E89D86423233}">
      <dsp:nvSpPr>
        <dsp:cNvPr id="0" name=""/>
        <dsp:cNvSpPr/>
      </dsp:nvSpPr>
      <dsp:spPr>
        <a:xfrm>
          <a:off x="2674649" y="2764094"/>
          <a:ext cx="1717163" cy="1659917"/>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Timeliness</a:t>
          </a:r>
        </a:p>
      </dsp:txBody>
      <dsp:txXfrm>
        <a:off x="2926122" y="3007183"/>
        <a:ext cx="1214217" cy="1173739"/>
      </dsp:txXfrm>
    </dsp:sp>
    <dsp:sp modelId="{2A10F08A-6F67-1844-A1F1-D4C1E17C9AAC}">
      <dsp:nvSpPr>
        <dsp:cNvPr id="0" name=""/>
        <dsp:cNvSpPr/>
      </dsp:nvSpPr>
      <dsp:spPr>
        <a:xfrm rot="12600000">
          <a:off x="4277276" y="2158534"/>
          <a:ext cx="154851" cy="25376"/>
        </a:xfrm>
        <a:custGeom>
          <a:avLst/>
          <a:gdLst/>
          <a:ahLst/>
          <a:cxnLst/>
          <a:rect l="0" t="0" r="0" b="0"/>
          <a:pathLst>
            <a:path>
              <a:moveTo>
                <a:pt x="0" y="12688"/>
              </a:moveTo>
              <a:lnTo>
                <a:pt x="154851" y="12688"/>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b="1" kern="1200">
            <a:latin typeface="Optima" charset="0"/>
            <a:ea typeface="Optima" charset="0"/>
            <a:cs typeface="Optima" charset="0"/>
          </a:endParaRPr>
        </a:p>
      </dsp:txBody>
      <dsp:txXfrm rot="10800000">
        <a:off x="4350831" y="2167351"/>
        <a:ext cx="7742" cy="7742"/>
      </dsp:txXfrm>
    </dsp:sp>
    <dsp:sp modelId="{ACA94277-D8A3-3942-928F-96BC38D4BD65}">
      <dsp:nvSpPr>
        <dsp:cNvPr id="0" name=""/>
        <dsp:cNvSpPr/>
      </dsp:nvSpPr>
      <dsp:spPr>
        <a:xfrm>
          <a:off x="2654496" y="847504"/>
          <a:ext cx="1757468" cy="1698882"/>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cap="none" spc="0" dirty="0">
              <a:ln w="0"/>
              <a:solidFill>
                <a:schemeClr val="tx1"/>
              </a:solidFill>
              <a:effectLst/>
              <a:latin typeface="Optima" charset="0"/>
              <a:ea typeface="Optima" charset="0"/>
              <a:cs typeface="Optima" charset="0"/>
            </a:rPr>
            <a:t>Traceability</a:t>
          </a:r>
        </a:p>
      </dsp:txBody>
      <dsp:txXfrm>
        <a:off x="2911871" y="1096300"/>
        <a:ext cx="1242718" cy="12012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BF55B-88F3-4D63-8571-98D0DD39DCBB}">
      <dsp:nvSpPr>
        <dsp:cNvPr id="0" name=""/>
        <dsp:cNvSpPr/>
      </dsp:nvSpPr>
      <dsp:spPr>
        <a:xfrm>
          <a:off x="-133677" y="0"/>
          <a:ext cx="5050338" cy="5040560"/>
        </a:xfrm>
        <a:prstGeom prst="pie">
          <a:avLst>
            <a:gd name="adj1" fmla="val 5400000"/>
            <a:gd name="adj2" fmla="val 16200000"/>
          </a:avLst>
        </a:prstGeom>
        <a:gradFill rotWithShape="1">
          <a:gsLst>
            <a:gs pos="0">
              <a:srgbClr val="F79646">
                <a:shade val="15000"/>
                <a:satMod val="180000"/>
              </a:srgbClr>
            </a:gs>
            <a:gs pos="50000">
              <a:srgbClr val="F79646">
                <a:shade val="45000"/>
                <a:satMod val="170000"/>
              </a:srgbClr>
            </a:gs>
            <a:gs pos="70000">
              <a:srgbClr val="F79646">
                <a:tint val="99000"/>
                <a:shade val="65000"/>
                <a:satMod val="155000"/>
              </a:srgbClr>
            </a:gs>
            <a:gs pos="100000">
              <a:srgbClr val="F79646">
                <a:tint val="95500"/>
                <a:shade val="100000"/>
                <a:satMod val="155000"/>
              </a:srgbClr>
            </a:gs>
          </a:gsLst>
          <a:lin ang="16200000" scaled="0"/>
        </a:gradFill>
        <a:ln w="9525" cap="flat" cmpd="sng" algn="ctr">
          <a:solidFill>
            <a:srgbClr val="F79646"/>
          </a:solidFill>
          <a:prstDash val="solid"/>
        </a:ln>
        <a:effectLst>
          <a:outerShdw blurRad="50800" dist="381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sp>
    <dsp:sp modelId="{55090D8D-FB18-4349-83CF-2C12B0C49CCE}">
      <dsp:nvSpPr>
        <dsp:cNvPr id="0" name=""/>
        <dsp:cNvSpPr/>
      </dsp:nvSpPr>
      <dsp:spPr>
        <a:xfrm>
          <a:off x="2404735" y="0"/>
          <a:ext cx="6336703" cy="5040560"/>
        </a:xfrm>
        <a:prstGeom prst="rect">
          <a:avLst/>
        </a:prstGeom>
        <a:solidFill>
          <a:sysClr val="window" lastClr="FFFFFF">
            <a:alpha val="90000"/>
            <a:hueOff val="0"/>
            <a:satOff val="0"/>
            <a:lumOff val="0"/>
            <a:alphaOff val="0"/>
          </a:sysClr>
        </a:solidFill>
        <a:ln w="55000" cap="flat" cmpd="thickThin" algn="ctr">
          <a:solidFill>
            <a:srgbClr val="C0504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Optima" panose="02000503060000020004"/>
              <a:ea typeface="Verdana" pitchFamily="34" charset="0"/>
              <a:cs typeface="Calibri"/>
            </a:rPr>
            <a:t>Dictionary Manager</a:t>
          </a:r>
        </a:p>
      </dsp:txBody>
      <dsp:txXfrm>
        <a:off x="2404735" y="0"/>
        <a:ext cx="3168351" cy="1512171"/>
      </dsp:txXfrm>
    </dsp:sp>
    <dsp:sp modelId="{493F7854-14E0-4366-AF00-858C2E97E2A8}">
      <dsp:nvSpPr>
        <dsp:cNvPr id="0" name=""/>
        <dsp:cNvSpPr/>
      </dsp:nvSpPr>
      <dsp:spPr>
        <a:xfrm>
          <a:off x="753311" y="1551225"/>
          <a:ext cx="3276360" cy="3276360"/>
        </a:xfrm>
        <a:prstGeom prst="pie">
          <a:avLst>
            <a:gd name="adj1" fmla="val 5400000"/>
            <a:gd name="adj2" fmla="val 16200000"/>
          </a:avLst>
        </a:prstGeom>
        <a:gradFill rotWithShape="1">
          <a:gsLst>
            <a:gs pos="0">
              <a:srgbClr val="9BBB59">
                <a:shade val="15000"/>
                <a:satMod val="180000"/>
              </a:srgbClr>
            </a:gs>
            <a:gs pos="50000">
              <a:srgbClr val="9BBB59">
                <a:shade val="45000"/>
                <a:satMod val="170000"/>
              </a:srgbClr>
            </a:gs>
            <a:gs pos="70000">
              <a:srgbClr val="9BBB59">
                <a:tint val="99000"/>
                <a:shade val="65000"/>
                <a:satMod val="155000"/>
              </a:srgbClr>
            </a:gs>
            <a:gs pos="100000">
              <a:srgbClr val="9BBB59">
                <a:tint val="95500"/>
                <a:shade val="100000"/>
                <a:satMod val="155000"/>
              </a:srgbClr>
            </a:gs>
          </a:gsLst>
          <a:lin ang="16200000" scaled="0"/>
        </a:gradFill>
        <a:ln w="9525" cap="flat" cmpd="sng" algn="ctr">
          <a:solidFill>
            <a:srgbClr val="9BBB59"/>
          </a:solidFill>
          <a:prstDash val="solid"/>
        </a:ln>
        <a:effectLst>
          <a:outerShdw blurRad="50800" dist="381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sp>
    <dsp:sp modelId="{BB882DE0-D9C9-4529-AD3F-64FA358AB684}">
      <dsp:nvSpPr>
        <dsp:cNvPr id="0" name=""/>
        <dsp:cNvSpPr/>
      </dsp:nvSpPr>
      <dsp:spPr>
        <a:xfrm>
          <a:off x="2391491" y="1591016"/>
          <a:ext cx="6336703" cy="3408823"/>
        </a:xfrm>
        <a:prstGeom prst="rect">
          <a:avLst/>
        </a:prstGeom>
        <a:solidFill>
          <a:sysClr val="window" lastClr="FFFFFF">
            <a:alpha val="90000"/>
            <a:hueOff val="0"/>
            <a:satOff val="0"/>
            <a:lumOff val="0"/>
            <a:alphaOff val="0"/>
          </a:sysClr>
        </a:solidFill>
        <a:ln w="55000" cap="flat" cmpd="thickThin" algn="ctr">
          <a:solidFill>
            <a:srgbClr val="9BBB5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ts val="0"/>
            </a:spcAft>
            <a:buNone/>
          </a:pPr>
          <a:r>
            <a:rPr lang="en-US" sz="1600" kern="1200" dirty="0">
              <a:solidFill>
                <a:sysClr val="windowText" lastClr="000000">
                  <a:hueOff val="0"/>
                  <a:satOff val="0"/>
                  <a:lumOff val="0"/>
                  <a:alphaOff val="0"/>
                </a:sysClr>
              </a:solidFill>
              <a:latin typeface="Optima" panose="02000503060000020004"/>
              <a:ea typeface="Verdana" pitchFamily="34" charset="0"/>
              <a:cs typeface="Calibri"/>
            </a:rPr>
            <a:t>Data Requirement Manager </a:t>
          </a:r>
        </a:p>
      </dsp:txBody>
      <dsp:txXfrm>
        <a:off x="2391491" y="1591016"/>
        <a:ext cx="3168351" cy="1573303"/>
      </dsp:txXfrm>
    </dsp:sp>
    <dsp:sp modelId="{D92B7866-A75A-4423-BD3A-1A3848A5C897}">
      <dsp:nvSpPr>
        <dsp:cNvPr id="0" name=""/>
        <dsp:cNvSpPr/>
      </dsp:nvSpPr>
      <dsp:spPr>
        <a:xfrm>
          <a:off x="1635408" y="3102425"/>
          <a:ext cx="1512166" cy="1512166"/>
        </a:xfrm>
        <a:prstGeom prst="pie">
          <a:avLst>
            <a:gd name="adj1" fmla="val 5400000"/>
            <a:gd name="adj2" fmla="val 16200000"/>
          </a:avLst>
        </a:prstGeom>
        <a:gradFill rotWithShape="1">
          <a:gsLst>
            <a:gs pos="0">
              <a:srgbClr val="8064A2">
                <a:shade val="15000"/>
                <a:satMod val="180000"/>
              </a:srgbClr>
            </a:gs>
            <a:gs pos="50000">
              <a:srgbClr val="8064A2">
                <a:shade val="45000"/>
                <a:satMod val="170000"/>
              </a:srgbClr>
            </a:gs>
            <a:gs pos="70000">
              <a:srgbClr val="8064A2">
                <a:tint val="99000"/>
                <a:shade val="65000"/>
                <a:satMod val="155000"/>
              </a:srgbClr>
            </a:gs>
            <a:gs pos="100000">
              <a:srgbClr val="8064A2">
                <a:tint val="95500"/>
                <a:shade val="100000"/>
                <a:satMod val="155000"/>
              </a:srgbClr>
            </a:gs>
          </a:gsLst>
          <a:lin ang="16200000" scaled="0"/>
        </a:gradFill>
        <a:ln w="9525" cap="flat" cmpd="sng" algn="ctr">
          <a:solidFill>
            <a:srgbClr val="8064A2"/>
          </a:solidFill>
          <a:prstDash val="solid"/>
        </a:ln>
        <a:effectLst>
          <a:outerShdw blurRad="50800" dist="381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sp>
    <dsp:sp modelId="{C51C9508-CE83-49E2-9FFE-DACF79B33076}">
      <dsp:nvSpPr>
        <dsp:cNvPr id="0" name=""/>
        <dsp:cNvSpPr/>
      </dsp:nvSpPr>
      <dsp:spPr>
        <a:xfrm>
          <a:off x="2391491" y="3102425"/>
          <a:ext cx="6336703" cy="1512166"/>
        </a:xfrm>
        <a:prstGeom prst="rect">
          <a:avLst/>
        </a:prstGeom>
        <a:solidFill>
          <a:sysClr val="window" lastClr="FFFFFF">
            <a:alpha val="90000"/>
            <a:hueOff val="0"/>
            <a:satOff val="0"/>
            <a:lumOff val="0"/>
            <a:alphaOff val="0"/>
          </a:sysClr>
        </a:solidFill>
        <a:ln w="55000" cap="flat" cmpd="thickThin" algn="ctr">
          <a:solidFill>
            <a:srgbClr val="8064A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ts val="0"/>
            </a:spcAft>
            <a:buNone/>
          </a:pPr>
          <a:r>
            <a:rPr lang="en-US" sz="1600" kern="1200" dirty="0">
              <a:solidFill>
                <a:sysClr val="windowText" lastClr="000000">
                  <a:hueOff val="0"/>
                  <a:satOff val="0"/>
                  <a:lumOff val="0"/>
                  <a:alphaOff val="0"/>
                </a:sysClr>
              </a:solidFill>
              <a:latin typeface="Optima" panose="02000503060000020004"/>
              <a:ea typeface="Verdana" pitchFamily="34" charset="0"/>
              <a:cs typeface="Calibri"/>
            </a:rPr>
            <a:t>Classification Manager </a:t>
          </a:r>
        </a:p>
      </dsp:txBody>
      <dsp:txXfrm>
        <a:off x="2391491" y="3102425"/>
        <a:ext cx="3168351" cy="1512166"/>
      </dsp:txXfrm>
    </dsp:sp>
    <dsp:sp modelId="{45A5BB58-E72E-4674-9E0D-2B4160B2766A}">
      <dsp:nvSpPr>
        <dsp:cNvPr id="0" name=""/>
        <dsp:cNvSpPr/>
      </dsp:nvSpPr>
      <dsp:spPr>
        <a:xfrm>
          <a:off x="4873039" y="0"/>
          <a:ext cx="3693284" cy="15121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Search Open Technical Dictionary</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Search PiLog Registered Dictionary</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Search PiLog Preferred Dictionary</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Build own dictionary for the organization</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View &amp; add images to the dictionary</a:t>
          </a:r>
        </a:p>
      </dsp:txBody>
      <dsp:txXfrm>
        <a:off x="4873039" y="0"/>
        <a:ext cx="3693284" cy="1512171"/>
      </dsp:txXfrm>
    </dsp:sp>
    <dsp:sp modelId="{480A0847-2E3D-4936-AFA1-06AB18325861}">
      <dsp:nvSpPr>
        <dsp:cNvPr id="0" name=""/>
        <dsp:cNvSpPr/>
      </dsp:nvSpPr>
      <dsp:spPr>
        <a:xfrm>
          <a:off x="4900699" y="1540569"/>
          <a:ext cx="3621679" cy="15121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77850">
            <a:lnSpc>
              <a:spcPct val="90000"/>
            </a:lnSpc>
            <a:spcBef>
              <a:spcPct val="0"/>
            </a:spcBef>
            <a:spcAft>
              <a:spcPct val="15000"/>
            </a:spcAft>
            <a:buChar char="•"/>
          </a:pPr>
          <a:endParaRPr lang="en-US" sz="1300" b="1" kern="1200" dirty="0">
            <a:solidFill>
              <a:sysClr val="windowText" lastClr="000000">
                <a:hueOff val="0"/>
                <a:satOff val="0"/>
                <a:lumOff val="0"/>
                <a:alphaOff val="0"/>
              </a:sysClr>
            </a:solidFill>
            <a:latin typeface="Optima" panose="02000503060000020004"/>
            <a:ea typeface="+mn-ea"/>
            <a:cs typeface="Calibri"/>
          </a:endParaRP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Build data requirements(templates) on the fly</a:t>
          </a:r>
          <a:endParaRPr lang="en-US" sz="1300" b="1" kern="1200" dirty="0">
            <a:solidFill>
              <a:sysClr val="windowText" lastClr="000000">
                <a:hueOff val="0"/>
                <a:satOff val="0"/>
                <a:lumOff val="0"/>
                <a:alphaOff val="0"/>
              </a:sysClr>
            </a:solidFill>
            <a:latin typeface="Optima" panose="02000503060000020004"/>
            <a:ea typeface="+mn-ea"/>
            <a:cs typeface="Calibri"/>
          </a:endParaRP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Enforce data quality via templates</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Build product or service templates</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Propagate templates across organization</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Compare data requirements  templates) </a:t>
          </a:r>
        </a:p>
      </dsp:txBody>
      <dsp:txXfrm>
        <a:off x="4900699" y="1540569"/>
        <a:ext cx="3621679" cy="1512166"/>
      </dsp:txXfrm>
    </dsp:sp>
    <dsp:sp modelId="{7AC63ECE-EB5D-4FE8-8423-C8B268B68146}">
      <dsp:nvSpPr>
        <dsp:cNvPr id="0" name=""/>
        <dsp:cNvSpPr/>
      </dsp:nvSpPr>
      <dsp:spPr>
        <a:xfrm>
          <a:off x="4964526" y="3102425"/>
          <a:ext cx="3460759" cy="15121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Classify the PPO Class </a:t>
          </a:r>
          <a:endParaRPr lang="en-US" sz="1300" b="1" kern="1200" dirty="0">
            <a:solidFill>
              <a:sysClr val="windowText" lastClr="000000">
                <a:hueOff val="0"/>
                <a:satOff val="0"/>
                <a:lumOff val="0"/>
                <a:alphaOff val="0"/>
              </a:sysClr>
            </a:solidFill>
            <a:latin typeface="Optima" panose="02000503060000020004"/>
            <a:ea typeface="+mn-ea"/>
            <a:cs typeface="Calibri"/>
          </a:endParaRP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Map with UNSPSC</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Understand &amp; Evaluate Spend</a:t>
          </a:r>
        </a:p>
        <a:p>
          <a:pPr marL="114300" lvl="1" indent="-114300" algn="l" defTabSz="577850">
            <a:lnSpc>
              <a:spcPct val="90000"/>
            </a:lnSpc>
            <a:spcBef>
              <a:spcPct val="0"/>
            </a:spcBef>
            <a:spcAft>
              <a:spcPct val="15000"/>
            </a:spcAft>
            <a:buChar char="•"/>
          </a:pPr>
          <a:r>
            <a:rPr lang="en-US" sz="1300" b="1" kern="1200" dirty="0">
              <a:solidFill>
                <a:sysClr val="windowText" lastClr="000000">
                  <a:hueOff val="0"/>
                  <a:satOff val="0"/>
                  <a:lumOff val="0"/>
                  <a:alphaOff val="0"/>
                </a:sysClr>
              </a:solidFill>
              <a:latin typeface="Optima" panose="02000503060000020004"/>
              <a:ea typeface="Verdana" pitchFamily="34" charset="0"/>
              <a:cs typeface="Calibri"/>
            </a:rPr>
            <a:t>Build material groups based on UNSPSC</a:t>
          </a:r>
        </a:p>
      </dsp:txBody>
      <dsp:txXfrm>
        <a:off x="4964526" y="3102425"/>
        <a:ext cx="3460759" cy="1512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C0C91E-3007-4844-BC50-F010C04EA4A1}" type="datetimeFigureOut">
              <a:rPr lang="en-US" smtClean="0"/>
              <a:pPr/>
              <a:t>12/22/2025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1CD66A-4D08-47DC-A660-6995F671A8C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40A55-3639-410C-878A-1EC57C8D0D7D}" type="datetimeFigureOut">
              <a:rPr lang="en-IN" smtClean="0"/>
              <a:pPr/>
              <a:t>22-12-2025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D51A9-4842-4B3F-BED6-1A7D937496F7}" type="slidenum">
              <a:rPr lang="en-IN" smtClean="0"/>
              <a:pPr/>
              <a:t>‹#›</a:t>
            </a:fld>
            <a:endParaRPr lang="en-IN"/>
          </a:p>
        </p:txBody>
      </p:sp>
    </p:spTree>
    <p:extLst>
      <p:ext uri="{BB962C8B-B14F-4D97-AF65-F5344CB8AC3E}">
        <p14:creationId xmlns:p14="http://schemas.microsoft.com/office/powerpoint/2010/main" val="231408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2940D2C-BD9F-4DA3-A3E1-3A4769F10E40}" type="slidenum">
              <a:rPr lang="en-IN" smtClean="0"/>
              <a:pPr/>
              <a:t>1</a:t>
            </a:fld>
            <a:endParaRPr lang="en-IN"/>
          </a:p>
        </p:txBody>
      </p:sp>
    </p:spTree>
    <p:extLst>
      <p:ext uri="{BB962C8B-B14F-4D97-AF65-F5344CB8AC3E}">
        <p14:creationId xmlns:p14="http://schemas.microsoft.com/office/powerpoint/2010/main" val="278219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11</a:t>
            </a:fld>
            <a:endParaRPr lang="en-ZA">
              <a:solidFill>
                <a:prstClr val="black"/>
              </a:solidFill>
            </a:endParaRPr>
          </a:p>
        </p:txBody>
      </p:sp>
    </p:spTree>
    <p:extLst>
      <p:ext uri="{BB962C8B-B14F-4D97-AF65-F5344CB8AC3E}">
        <p14:creationId xmlns:p14="http://schemas.microsoft.com/office/powerpoint/2010/main" val="300753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12</a:t>
            </a:fld>
            <a:endParaRPr lang="en-ZA">
              <a:solidFill>
                <a:prstClr val="black"/>
              </a:solidFill>
            </a:endParaRPr>
          </a:p>
        </p:txBody>
      </p:sp>
    </p:spTree>
    <p:extLst>
      <p:ext uri="{BB962C8B-B14F-4D97-AF65-F5344CB8AC3E}">
        <p14:creationId xmlns:p14="http://schemas.microsoft.com/office/powerpoint/2010/main" val="136670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14</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14</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107620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15</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15</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1354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16</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16</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9770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17</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17</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051404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18</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18</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1414725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19</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19</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42749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20</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20</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86590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22</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22</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68491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2</a:t>
            </a:fld>
            <a:endParaRPr lang="en-ZA">
              <a:solidFill>
                <a:prstClr val="black"/>
              </a:solidFill>
            </a:endParaRPr>
          </a:p>
        </p:txBody>
      </p:sp>
    </p:spTree>
    <p:extLst>
      <p:ext uri="{BB962C8B-B14F-4D97-AF65-F5344CB8AC3E}">
        <p14:creationId xmlns:p14="http://schemas.microsoft.com/office/powerpoint/2010/main" val="671361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23</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23</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82764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5EF8964-E351-4F30-9106-04606D4D130D}" type="slidenum">
              <a:rPr lang="en-US">
                <a:solidFill>
                  <a:prstClr val="black"/>
                </a:solidFill>
              </a:rPr>
              <a:pPr/>
              <a:t>24</a:t>
            </a:fld>
            <a:endParaRPr lang="en-US" dirty="0">
              <a:solidFill>
                <a:prstClr val="black"/>
              </a:solidFill>
            </a:endParaRPr>
          </a:p>
        </p:txBody>
      </p:sp>
      <p:sp>
        <p:nvSpPr>
          <p:cNvPr id="36866" name="Text Box 2"/>
          <p:cNvSpPr txBox="1">
            <a:spLocks noChangeArrowheads="1"/>
          </p:cNvSpPr>
          <p:nvPr/>
        </p:nvSpPr>
        <p:spPr bwMode="auto">
          <a:xfrm>
            <a:off x="3886200" y="8686800"/>
            <a:ext cx="2971800" cy="457200"/>
          </a:xfrm>
          <a:prstGeom prst="rect">
            <a:avLst/>
          </a:prstGeom>
          <a:noFill/>
          <a:ln w="9525">
            <a:noFill/>
            <a:round/>
            <a:headEnd/>
            <a:tailEnd/>
          </a:ln>
          <a:effectLst/>
        </p:spPr>
        <p:txBody>
          <a:bodyPr lIns="91424" tIns="45887" rIns="91424" bIns="45887" anchor="b"/>
          <a:lstStyle/>
          <a:p>
            <a:pPr algn="r" defTabSz="444459" fontAlgn="auto">
              <a:spcBef>
                <a:spcPts val="0"/>
              </a:spcBef>
              <a:spcAft>
                <a:spcPts val="0"/>
              </a:spcAft>
              <a:buClr>
                <a:srgbClr val="000000"/>
              </a:buClr>
              <a:buSzPct val="100000"/>
              <a:tabLst>
                <a:tab pos="0" algn="l"/>
                <a:tab pos="444459" algn="l"/>
                <a:tab pos="890506" algn="l"/>
                <a:tab pos="1334965" algn="l"/>
                <a:tab pos="1779423" algn="l"/>
                <a:tab pos="2223883" algn="l"/>
                <a:tab pos="2669929" algn="l"/>
                <a:tab pos="3114387" algn="l"/>
                <a:tab pos="3558846" algn="l"/>
                <a:tab pos="4003306" algn="l"/>
                <a:tab pos="4449352" algn="l"/>
                <a:tab pos="4893811" algn="l"/>
                <a:tab pos="5338270" algn="l"/>
                <a:tab pos="5782729" algn="l"/>
                <a:tab pos="6228775" algn="l"/>
                <a:tab pos="6673234" algn="l"/>
                <a:tab pos="7117693" algn="l"/>
                <a:tab pos="7562152" algn="l"/>
                <a:tab pos="8008199" algn="l"/>
                <a:tab pos="8452658" algn="l"/>
                <a:tab pos="8897116" algn="l"/>
              </a:tabLst>
            </a:pPr>
            <a:fld id="{EF18D5E0-69BF-43C7-94D3-9B72B7DAD9EF}" type="slidenum">
              <a:rPr lang="en-GB" sz="1200">
                <a:solidFill>
                  <a:srgbClr val="000000"/>
                </a:solidFill>
                <a:latin typeface="Calibri"/>
                <a:cs typeface="Arial" pitchFamily="34" charset="0"/>
              </a:rPr>
              <a:pPr algn="r" defTabSz="444459" fontAlgn="auto">
                <a:spcBef>
                  <a:spcPts val="0"/>
                </a:spcBef>
                <a:spcAft>
                  <a:spcPts val="0"/>
                </a:spcAft>
                <a:buClr>
                  <a:srgbClr val="000000"/>
                </a:buClr>
                <a:buSzPct val="100000"/>
                <a:tabLst>
                  <a:tab pos="0" algn="l"/>
                  <a:tab pos="444459" algn="l"/>
                  <a:tab pos="890506" algn="l"/>
                  <a:tab pos="1334965" algn="l"/>
                  <a:tab pos="1779423" algn="l"/>
                  <a:tab pos="2223883" algn="l"/>
                  <a:tab pos="2669929" algn="l"/>
                  <a:tab pos="3114387" algn="l"/>
                  <a:tab pos="3558846" algn="l"/>
                  <a:tab pos="4003306" algn="l"/>
                  <a:tab pos="4449352" algn="l"/>
                  <a:tab pos="4893811" algn="l"/>
                  <a:tab pos="5338270" algn="l"/>
                  <a:tab pos="5782729" algn="l"/>
                  <a:tab pos="6228775" algn="l"/>
                  <a:tab pos="6673234" algn="l"/>
                  <a:tab pos="7117693" algn="l"/>
                  <a:tab pos="7562152" algn="l"/>
                  <a:tab pos="8008199" algn="l"/>
                  <a:tab pos="8452658" algn="l"/>
                  <a:tab pos="8897116" algn="l"/>
                </a:tabLst>
              </a:pPr>
              <a:t>24</a:t>
            </a:fld>
            <a:endParaRPr lang="en-GB" sz="1200" dirty="0">
              <a:solidFill>
                <a:srgbClr val="000000"/>
              </a:solidFill>
              <a:latin typeface="Calibri"/>
              <a:cs typeface="Arial" pitchFamily="34" charset="0"/>
            </a:endParaRPr>
          </a:p>
        </p:txBody>
      </p:sp>
      <p:sp>
        <p:nvSpPr>
          <p:cNvPr id="36867" name="Text Box 3"/>
          <p:cNvSpPr txBox="1">
            <a:spLocks noChangeArrowheads="1"/>
          </p:cNvSpPr>
          <p:nvPr/>
        </p:nvSpPr>
        <p:spPr bwMode="auto">
          <a:xfrm>
            <a:off x="1147763" y="685800"/>
            <a:ext cx="4565650" cy="3429000"/>
          </a:xfrm>
          <a:prstGeom prst="rect">
            <a:avLst/>
          </a:prstGeom>
          <a:solidFill>
            <a:srgbClr val="FFFFFF"/>
          </a:solidFill>
          <a:ln w="9360">
            <a:solidFill>
              <a:srgbClr val="000000"/>
            </a:solidFill>
            <a:miter lim="800000"/>
            <a:headEnd/>
            <a:tailEnd/>
          </a:ln>
          <a:effectLst/>
        </p:spPr>
        <p:txBody>
          <a:bodyPr wrap="none" lIns="91432" tIns="45716" rIns="91432" bIns="45716" anchor="ctr"/>
          <a:lstStyle/>
          <a:p>
            <a:pPr fontAlgn="auto">
              <a:spcBef>
                <a:spcPts val="0"/>
              </a:spcBef>
              <a:spcAft>
                <a:spcPts val="0"/>
              </a:spcAft>
            </a:pPr>
            <a:endParaRPr lang="en-US" dirty="0">
              <a:solidFill>
                <a:prstClr val="black"/>
              </a:solidFill>
              <a:latin typeface="Calibri"/>
              <a:cs typeface="+mn-cs"/>
            </a:endParaRPr>
          </a:p>
        </p:txBody>
      </p:sp>
      <p:sp>
        <p:nvSpPr>
          <p:cNvPr id="36868" name="Rectangle 4"/>
          <p:cNvSpPr txBox="1">
            <a:spLocks noGrp="1" noChangeArrowheads="1"/>
          </p:cNvSpPr>
          <p:nvPr>
            <p:ph type="body"/>
          </p:nvPr>
        </p:nvSpPr>
        <p:spPr>
          <a:xfrm>
            <a:off x="685800" y="4344988"/>
            <a:ext cx="5486400" cy="4113212"/>
          </a:xfrm>
          <a:ln/>
        </p:spPr>
        <p:txBody>
          <a:bodyPr wrap="none" anchor="ctr"/>
          <a:lstStyle/>
          <a:p>
            <a:endParaRPr lang="en-US" dirty="0"/>
          </a:p>
        </p:txBody>
      </p:sp>
    </p:spTree>
    <p:extLst>
      <p:ext uri="{BB962C8B-B14F-4D97-AF65-F5344CB8AC3E}">
        <p14:creationId xmlns:p14="http://schemas.microsoft.com/office/powerpoint/2010/main" val="413978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26</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26</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904386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27</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27</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74496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28</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28</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552552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29</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29</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490526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30</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30</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1771853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31</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31</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22570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32</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32</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1219136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34</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34</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70630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3</a:t>
            </a:fld>
            <a:endParaRPr lang="en-ZA">
              <a:solidFill>
                <a:prstClr val="black"/>
              </a:solidFill>
            </a:endParaRPr>
          </a:p>
        </p:txBody>
      </p:sp>
    </p:spTree>
    <p:extLst>
      <p:ext uri="{BB962C8B-B14F-4D97-AF65-F5344CB8AC3E}">
        <p14:creationId xmlns:p14="http://schemas.microsoft.com/office/powerpoint/2010/main" val="624674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35</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35</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346177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36</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36</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795463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37</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37</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299064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50</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50</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51767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4</a:t>
            </a:fld>
            <a:endParaRPr lang="en-ZA">
              <a:solidFill>
                <a:prstClr val="black"/>
              </a:solidFill>
            </a:endParaRPr>
          </a:p>
        </p:txBody>
      </p:sp>
    </p:spTree>
    <p:extLst>
      <p:ext uri="{BB962C8B-B14F-4D97-AF65-F5344CB8AC3E}">
        <p14:creationId xmlns:p14="http://schemas.microsoft.com/office/powerpoint/2010/main" val="386310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5</a:t>
            </a:fld>
            <a:endParaRPr lang="en-ZA">
              <a:solidFill>
                <a:prstClr val="black"/>
              </a:solidFill>
            </a:endParaRPr>
          </a:p>
        </p:txBody>
      </p:sp>
    </p:spTree>
    <p:extLst>
      <p:ext uri="{BB962C8B-B14F-4D97-AF65-F5344CB8AC3E}">
        <p14:creationId xmlns:p14="http://schemas.microsoft.com/office/powerpoint/2010/main" val="166014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6</a:t>
            </a:fld>
            <a:endParaRPr lang="en-ZA">
              <a:solidFill>
                <a:prstClr val="black"/>
              </a:solidFill>
            </a:endParaRPr>
          </a:p>
        </p:txBody>
      </p:sp>
    </p:spTree>
    <p:extLst>
      <p:ext uri="{BB962C8B-B14F-4D97-AF65-F5344CB8AC3E}">
        <p14:creationId xmlns:p14="http://schemas.microsoft.com/office/powerpoint/2010/main" val="241513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7</a:t>
            </a:fld>
            <a:endParaRPr lang="en-ZA">
              <a:solidFill>
                <a:prstClr val="black"/>
              </a:solidFill>
            </a:endParaRPr>
          </a:p>
        </p:txBody>
      </p:sp>
    </p:spTree>
    <p:extLst>
      <p:ext uri="{BB962C8B-B14F-4D97-AF65-F5344CB8AC3E}">
        <p14:creationId xmlns:p14="http://schemas.microsoft.com/office/powerpoint/2010/main" val="252738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8</a:t>
            </a:fld>
            <a:endParaRPr lang="en-ZA">
              <a:solidFill>
                <a:prstClr val="black"/>
              </a:solidFill>
            </a:endParaRPr>
          </a:p>
        </p:txBody>
      </p:sp>
    </p:spTree>
    <p:extLst>
      <p:ext uri="{BB962C8B-B14F-4D97-AF65-F5344CB8AC3E}">
        <p14:creationId xmlns:p14="http://schemas.microsoft.com/office/powerpoint/2010/main" val="348730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18BCC-B301-FE48-9587-857CD03DD35B}" type="slidenum">
              <a:rPr lang="en-ZA" smtClean="0">
                <a:solidFill>
                  <a:prstClr val="black"/>
                </a:solidFill>
              </a:rPr>
              <a:pPr/>
              <a:t>9</a:t>
            </a:fld>
            <a:endParaRPr lang="en-ZA">
              <a:solidFill>
                <a:prstClr val="black"/>
              </a:solidFill>
            </a:endParaRPr>
          </a:p>
        </p:txBody>
      </p:sp>
    </p:spTree>
    <p:extLst>
      <p:ext uri="{BB962C8B-B14F-4D97-AF65-F5344CB8AC3E}">
        <p14:creationId xmlns:p14="http://schemas.microsoft.com/office/powerpoint/2010/main" val="3346408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
            <a:ext cx="12192000" cy="5606716"/>
          </a:xfrm>
          <a:prstGeom prst="rect">
            <a:avLst/>
          </a:prstGeom>
        </p:spPr>
      </p:pic>
      <p:sp>
        <p:nvSpPr>
          <p:cNvPr id="8" name="직사각형 2"/>
          <p:cNvSpPr/>
          <p:nvPr/>
        </p:nvSpPr>
        <p:spPr>
          <a:xfrm>
            <a:off x="-1" y="5422901"/>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 name="Title 1"/>
          <p:cNvSpPr>
            <a:spLocks noGrp="1"/>
          </p:cNvSpPr>
          <p:nvPr>
            <p:ph type="ctrTitle" hasCustomPrompt="1"/>
          </p:nvPr>
        </p:nvSpPr>
        <p:spPr>
          <a:xfrm>
            <a:off x="241926" y="5489260"/>
            <a:ext cx="11672869" cy="709208"/>
          </a:xfrm>
        </p:spPr>
        <p:txBody>
          <a:bodyPr>
            <a:normAutofit/>
          </a:bodyPr>
          <a:lstStyle>
            <a:lvl1pPr algn="ctr">
              <a:defRPr sz="5333">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1"/>
            <a:ext cx="8534400" cy="443815"/>
          </a:xfrm>
        </p:spPr>
        <p:txBody>
          <a:bodyPr/>
          <a:lstStyle>
            <a:lvl1pPr marL="0" indent="0" algn="r">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0"/>
            <a:ext cx="2844800" cy="226715"/>
          </a:xfrm>
        </p:spPr>
        <p:txBody>
          <a:bodyPr/>
          <a:lstStyle>
            <a:lvl1pPr>
              <a:defRPr>
                <a:solidFill>
                  <a:schemeClr val="bg1"/>
                </a:solidFill>
                <a:latin typeface="Arial"/>
                <a:cs typeface="Arial"/>
              </a:defRPr>
            </a:lvl1pPr>
          </a:lstStyle>
          <a:p>
            <a:fld id="{805665DA-F0F3-46D2-96CD-E6452E0B339A}" type="datetimeFigureOut">
              <a:rPr lang="en-IN" smtClean="0"/>
              <a:pPr/>
              <a:t>22-12-2025</a:t>
            </a:fld>
            <a:endParaRPr lang="en-IN"/>
          </a:p>
        </p:txBody>
      </p:sp>
      <p:sp>
        <p:nvSpPr>
          <p:cNvPr id="9" name="직사각형 2"/>
          <p:cNvSpPr/>
          <p:nvPr/>
        </p:nvSpPr>
        <p:spPr>
          <a:xfrm>
            <a:off x="-4" y="5420753"/>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pic>
        <p:nvPicPr>
          <p:cNvPr id="12" name="Picture 11" descr="300x300 - Transparrent.png"/>
          <p:cNvPicPr>
            <a:picLocks noChangeAspect="1"/>
          </p:cNvPicPr>
          <p:nvPr/>
        </p:nvPicPr>
        <p:blipFill rotWithShape="1">
          <a:blip r:embed="rId3" cstate="print">
            <a:extLst>
              <a:ext uri="{28A0092B-C50C-407E-A947-70E740481C1C}">
                <a14:useLocalDpi xmlns:a14="http://schemas.microsoft.com/office/drawing/2010/main"/>
              </a:ext>
            </a:extLst>
          </a:blip>
          <a:srcRect t="29011" b="33729"/>
          <a:stretch/>
        </p:blipFill>
        <p:spPr>
          <a:xfrm>
            <a:off x="4470050" y="2909939"/>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8279" y="2095542"/>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46845" y="1810474"/>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118221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62591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176227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91307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584068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24441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716667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959716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849088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4193988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733558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10" name="Date Placeholder 3"/>
          <p:cNvSpPr>
            <a:spLocks noGrp="1"/>
          </p:cNvSpPr>
          <p:nvPr>
            <p:ph type="dt" sz="half" idx="2"/>
          </p:nvPr>
        </p:nvSpPr>
        <p:spPr>
          <a:xfrm>
            <a:off x="241925" y="6501737"/>
            <a:ext cx="2844800" cy="154848"/>
          </a:xfrm>
          <a:prstGeom prst="rect">
            <a:avLst/>
          </a:prstGeom>
        </p:spPr>
        <p:txBody>
          <a:bodyPr vert="horz" lIns="72000" tIns="45720" rIns="72000" bIns="45720" rtlCol="0" anchor="ctr"/>
          <a:lstStyle>
            <a:lvl1pPr algn="l">
              <a:defRPr sz="1067" b="1">
                <a:solidFill>
                  <a:schemeClr val="accent1">
                    <a:lumMod val="50000"/>
                  </a:schemeClr>
                </a:solidFill>
                <a:latin typeface="Arial"/>
                <a:cs typeface="Arial"/>
              </a:defRPr>
            </a:lvl1pPr>
          </a:lstStyle>
          <a:p>
            <a:fld id="{805665DA-F0F3-46D2-96CD-E6452E0B339A}" type="datetimeFigureOut">
              <a:rPr lang="en-IN" smtClean="0"/>
              <a:pPr/>
              <a:t>22-12-2025</a:t>
            </a:fld>
            <a:endParaRPr lang="en-IN"/>
          </a:p>
        </p:txBody>
      </p:sp>
    </p:spTree>
    <p:extLst>
      <p:ext uri="{BB962C8B-B14F-4D97-AF65-F5344CB8AC3E}">
        <p14:creationId xmlns:p14="http://schemas.microsoft.com/office/powerpoint/2010/main" val="2978107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966563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322213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41642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7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5" y="419939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5" y="5830377"/>
            <a:ext cx="4946316" cy="226715"/>
          </a:xfrm>
        </p:spPr>
        <p:txBody>
          <a:bodyPr/>
          <a:lstStyle>
            <a:lvl1pPr>
              <a:defRPr sz="2400">
                <a:ln>
                  <a:noFill/>
                </a:ln>
                <a:solidFill>
                  <a:schemeClr val="bg1"/>
                </a:solidFill>
                <a:latin typeface="Arial"/>
                <a:cs typeface="Arial"/>
              </a:defRPr>
            </a:lvl1pPr>
          </a:lstStyle>
          <a:p>
            <a:fld id="{805665DA-F0F3-46D2-96CD-E6452E0B339A}" type="datetimeFigureOut">
              <a:rPr lang="en-IN" smtClean="0"/>
              <a:pPr/>
              <a:t>22-12-2025</a:t>
            </a:fld>
            <a:endParaRPr lang="en-IN"/>
          </a:p>
        </p:txBody>
      </p:sp>
      <p:cxnSp>
        <p:nvCxnSpPr>
          <p:cNvPr id="48" name="Straight Connector 47"/>
          <p:cNvCxnSpPr/>
          <p:nvPr/>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5" y="5276462"/>
            <a:ext cx="4946316" cy="443815"/>
          </a:xfrm>
        </p:spPr>
        <p:txBody>
          <a:bodyPr lIns="108000" rIns="108000" anchor="ctr"/>
          <a:lstStyle>
            <a:lvl1pPr marL="0" indent="0" algn="l">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grpSp>
        <p:nvGrpSpPr>
          <p:cNvPr id="44" name="Group 43"/>
          <p:cNvGrpSpPr/>
          <p:nvPr/>
        </p:nvGrpSpPr>
        <p:grpSpPr>
          <a:xfrm>
            <a:off x="-783091"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 Diagonal Corner Rectangle 3"/>
          <p:cNvSpPr/>
          <p:nvPr/>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144998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p:nvPicPr>
        <p:blipFill>
          <a:blip r:embed="rId2" cstate="print">
            <a:lum bright="1000"/>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hasCustomPrompt="1"/>
          </p:nvPr>
        </p:nvSpPr>
        <p:spPr>
          <a:xfrm>
            <a:off x="7200725" y="4259163"/>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5" y="5336226"/>
            <a:ext cx="4946316" cy="443815"/>
          </a:xfrm>
        </p:spPr>
        <p:txBody>
          <a:bodyPr lIns="108000" rIns="108000" anchor="ctr"/>
          <a:lstStyle>
            <a:lvl1pPr marL="0" indent="0" algn="l">
              <a:buNone/>
              <a:defRPr sz="3200">
                <a:ln>
                  <a:solidFill>
                    <a:srgbClr val="FFFFFF"/>
                  </a:solidFill>
                </a:ln>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5" y="5890141"/>
            <a:ext cx="4946316" cy="226715"/>
          </a:xfrm>
        </p:spPr>
        <p:txBody>
          <a:bodyPr/>
          <a:lstStyle>
            <a:lvl1pPr>
              <a:defRPr sz="2400">
                <a:ln>
                  <a:solidFill>
                    <a:srgbClr val="FFFFFF"/>
                  </a:solidFill>
                </a:ln>
                <a:solidFill>
                  <a:schemeClr val="bg1"/>
                </a:solidFill>
                <a:latin typeface="Arial"/>
                <a:cs typeface="Arial"/>
              </a:defRPr>
            </a:lvl1pPr>
          </a:lstStyle>
          <a:p>
            <a:fld id="{805665DA-F0F3-46D2-96CD-E6452E0B339A}" type="datetimeFigureOut">
              <a:rPr lang="en-IN" smtClean="0"/>
              <a:pPr/>
              <a:t>22-12-2025</a:t>
            </a:fld>
            <a:endParaRPr lang="en-IN"/>
          </a:p>
        </p:txBody>
      </p:sp>
      <p:cxnSp>
        <p:nvCxnSpPr>
          <p:cNvPr id="42" name="Straight Connector 41"/>
          <p:cNvCxnSpPr/>
          <p:nvPr/>
        </p:nvCxnSpPr>
        <p:spPr>
          <a:xfrm>
            <a:off x="7200725"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95000"/>
                    </a:scheme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95000"/>
                    </a:scheme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942"/>
              <a:r>
                <a:rPr lang="en-ZA" sz="8533" b="1" dirty="0">
                  <a:ln w="24130">
                    <a:solidFill>
                      <a:schemeClr val="bg1">
                        <a:lumMod val="85000"/>
                      </a:scheme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95000"/>
                    </a:scheme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95000"/>
                    </a:schemeClr>
                  </a:solidFill>
                  <a:latin typeface="Futura"/>
                  <a:cs typeface="Futura"/>
                </a:rPr>
                <a:t>ontology</a:t>
              </a:r>
              <a:endParaRPr lang="en-ZA" sz="2133" dirty="0">
                <a:solidFill>
                  <a:schemeClr val="bg1">
                    <a:lumMod val="95000"/>
                  </a:scheme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95000"/>
                    </a:schemeClr>
                  </a:solidFill>
                  <a:latin typeface="Futura"/>
                  <a:cs typeface="Futura"/>
                </a:rPr>
                <a:t>integration</a:t>
              </a:r>
              <a:endParaRPr lang="en-ZA" sz="2133" dirty="0">
                <a:solidFill>
                  <a:schemeClr val="bg1">
                    <a:lumMod val="95000"/>
                  </a:scheme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95000"/>
                    </a:scheme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Translations</a:t>
              </a:r>
            </a:p>
          </p:txBody>
        </p:sp>
      </p:grpSp>
      <p:pic>
        <p:nvPicPr>
          <p:cNvPr id="99" name="Picture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5168" y="5828979"/>
            <a:ext cx="2847917" cy="1411467"/>
          </a:xfrm>
          <a:prstGeom prst="rect">
            <a:avLst/>
          </a:prstGeom>
          <a:effectLst/>
        </p:spPr>
      </p:pic>
      <p:pic>
        <p:nvPicPr>
          <p:cNvPr id="101" name="Picture 4" descr="http://www.clker.com/cliparts/2/e/0/7/12422395911228769102Copyright_thin.svg.med.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7870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직사각형 2"/>
          <p:cNvSpPr/>
          <p:nvPr/>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Date Placeholder 3"/>
          <p:cNvSpPr>
            <a:spLocks noGrp="1"/>
          </p:cNvSpPr>
          <p:nvPr>
            <p:ph type="dt" sz="half" idx="10"/>
          </p:nvPr>
        </p:nvSpPr>
        <p:spPr>
          <a:xfrm>
            <a:off x="241925" y="6608265"/>
            <a:ext cx="2844800" cy="226715"/>
          </a:xfrm>
        </p:spPr>
        <p:txBody>
          <a:bodyPr/>
          <a:lstStyle>
            <a:lvl1pPr>
              <a:defRPr>
                <a:solidFill>
                  <a:schemeClr val="accent1">
                    <a:lumMod val="50000"/>
                  </a:schemeClr>
                </a:solidFill>
              </a:defRPr>
            </a:lvl1pPr>
          </a:lstStyle>
          <a:p>
            <a:fld id="{805665DA-F0F3-46D2-96CD-E6452E0B339A}" type="datetimeFigureOut">
              <a:rPr lang="en-IN" smtClean="0"/>
              <a:pPr/>
              <a:t>22-12-2025</a:t>
            </a:fld>
            <a:endParaRPr lang="en-IN"/>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0CD1CB4-9FF9-4E80-8D83-99CDCD00DE5F}" type="slidenum">
              <a:rPr lang="en-IN" smtClean="0"/>
              <a:pPr/>
              <a:t>‹#›</a:t>
            </a:fld>
            <a:endParaRPr lang="en-IN"/>
          </a:p>
        </p:txBody>
      </p:sp>
      <p:sp>
        <p:nvSpPr>
          <p:cNvPr id="7" name="직사각형 2"/>
          <p:cNvSpPr/>
          <p:nvPr/>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직사각형 2"/>
          <p:cNvSpPr/>
          <p:nvPr/>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1" name="직사각형 2"/>
          <p:cNvSpPr/>
          <p:nvPr/>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itle 1"/>
          <p:cNvSpPr>
            <a:spLocks noGrp="1"/>
          </p:cNvSpPr>
          <p:nvPr>
            <p:ph type="ctrTitle" hasCustomPrompt="1"/>
          </p:nvPr>
        </p:nvSpPr>
        <p:spPr>
          <a:xfrm>
            <a:off x="4697349" y="3644012"/>
            <a:ext cx="7390900" cy="1755525"/>
          </a:xfrm>
        </p:spPr>
        <p:txBody>
          <a:bodyPr>
            <a:normAutofit/>
          </a:bodyPr>
          <a:lstStyle>
            <a:lvl1pPr algn="r">
              <a:defRPr sz="5333">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996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03"/>
            <a:ext cx="575247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0" y="826603"/>
            <a:ext cx="571719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805665DA-F0F3-46D2-96CD-E6452E0B339A}" type="datetimeFigureOut">
              <a:rPr lang="en-IN" smtClean="0"/>
              <a:pPr/>
              <a:t>22-12-2025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CD1CB4-9FF9-4E80-8D83-99CDCD00DE5F}" type="slidenum">
              <a:rPr lang="en-IN" smtClean="0"/>
              <a:pPr/>
              <a:t>‹#›</a:t>
            </a:fld>
            <a:endParaRPr lang="en-IN"/>
          </a:p>
        </p:txBody>
      </p:sp>
    </p:spTree>
    <p:extLst>
      <p:ext uri="{BB962C8B-B14F-4D97-AF65-F5344CB8AC3E}">
        <p14:creationId xmlns:p14="http://schemas.microsoft.com/office/powerpoint/2010/main" val="105998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805665DA-F0F3-46D2-96CD-E6452E0B339A}" type="datetimeFigureOut">
              <a:rPr lang="en-IN" smtClean="0"/>
              <a:pPr/>
              <a:t>22-12-2025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CD1CB4-9FF9-4E80-8D83-99CDCD00DE5F}" type="slidenum">
              <a:rPr lang="en-IN" smtClean="0"/>
              <a:pPr/>
              <a:t>‹#›</a:t>
            </a:fld>
            <a:endParaRPr lang="en-IN"/>
          </a:p>
        </p:txBody>
      </p:sp>
    </p:spTree>
    <p:extLst>
      <p:ext uri="{BB962C8B-B14F-4D97-AF65-F5344CB8AC3E}">
        <p14:creationId xmlns:p14="http://schemas.microsoft.com/office/powerpoint/2010/main" val="190183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6000" rIns="36000">
            <a:normAutofit/>
          </a:bodyPr>
          <a:lstStyle>
            <a:lvl1pPr>
              <a:defRPr sz="2933"/>
            </a:lvl1pPr>
            <a:lvl2pPr>
              <a:defRPr sz="2933"/>
            </a:lvl2pPr>
            <a:lvl3pPr>
              <a:defRPr sz="2933"/>
            </a:lvl3pPr>
            <a:lvl4pPr>
              <a:defRPr sz="2933"/>
            </a:lvl4pPr>
            <a:lvl5pPr>
              <a:defRPr sz="2933"/>
            </a:lvl5pPr>
            <a:lvl6pPr>
              <a:defRPr sz="2667"/>
            </a:lvl6pPr>
            <a:lvl7pPr>
              <a:defRPr sz="2667"/>
            </a:lvl7pPr>
            <a:lvl8pPr>
              <a:defRPr sz="2667"/>
            </a:lvl8pPr>
            <a:lvl9pPr>
              <a:defRPr sz="2667"/>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1" y="846758"/>
            <a:ext cx="4353804" cy="5591513"/>
          </a:xfrm>
        </p:spPr>
        <p:txBody>
          <a:bodyPr lIns="36000" rIns="36000">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805665DA-F0F3-46D2-96CD-E6452E0B339A}" type="datetimeFigureOut">
              <a:rPr lang="en-IN" smtClean="0"/>
              <a:pPr/>
              <a:t>22-12-2025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CD1CB4-9FF9-4E80-8D83-99CDCD00DE5F}" type="slidenum">
              <a:rPr lang="en-IN" smtClean="0"/>
              <a:pPr/>
              <a:t>‹#›</a:t>
            </a:fld>
            <a:endParaRPr lang="en-IN"/>
          </a:p>
        </p:txBody>
      </p:sp>
      <p:sp>
        <p:nvSpPr>
          <p:cNvPr id="10"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dirty="0"/>
              <a:t>Header</a:t>
            </a:r>
            <a:endParaRPr lang="en-ZA" dirty="0"/>
          </a:p>
        </p:txBody>
      </p:sp>
    </p:spTree>
    <p:extLst>
      <p:ext uri="{BB962C8B-B14F-4D97-AF65-F5344CB8AC3E}">
        <p14:creationId xmlns:p14="http://schemas.microsoft.com/office/powerpoint/2010/main" val="777019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6" name="Rectangle 5"/>
          <p:cNvSpPr/>
          <p:nvPr/>
        </p:nvSpPr>
        <p:spPr>
          <a:xfrm>
            <a:off x="0" y="5437560"/>
            <a:ext cx="12192000" cy="1420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spTree>
    <p:extLst>
      <p:ext uri="{BB962C8B-B14F-4D97-AF65-F5344CB8AC3E}">
        <p14:creationId xmlns:p14="http://schemas.microsoft.com/office/powerpoint/2010/main" val="4068573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p:nvGrpSpPr>
        <p:grpSpPr>
          <a:xfrm rot="5400000" flipV="1">
            <a:off x="2511502" y="3990239"/>
            <a:ext cx="363319"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grpSp>
      <p:sp>
        <p:nvSpPr>
          <p:cNvPr id="2"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dirty="0"/>
              <a:t>Header</a:t>
            </a:r>
            <a:endParaRPr lang="en-ZA" dirty="0"/>
          </a:p>
        </p:txBody>
      </p:sp>
      <p:sp>
        <p:nvSpPr>
          <p:cNvPr id="3" name="Text Placeholder 2"/>
          <p:cNvSpPr>
            <a:spLocks noGrp="1"/>
          </p:cNvSpPr>
          <p:nvPr>
            <p:ph type="body" idx="1"/>
          </p:nvPr>
        </p:nvSpPr>
        <p:spPr>
          <a:xfrm>
            <a:off x="241926" y="839611"/>
            <a:ext cx="11672869" cy="5556501"/>
          </a:xfrm>
          <a:prstGeom prst="rect">
            <a:avLst/>
          </a:prstGeom>
        </p:spPr>
        <p:txBody>
          <a:bodyPr vert="horz" lIns="36000" tIns="45720" rIns="3600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41925" y="6501737"/>
            <a:ext cx="2844800" cy="154848"/>
          </a:xfrm>
          <a:prstGeom prst="rect">
            <a:avLst/>
          </a:prstGeom>
        </p:spPr>
        <p:txBody>
          <a:bodyPr vert="horz" lIns="72000" tIns="45720" rIns="72000" bIns="45720" rtlCol="0" anchor="ctr"/>
          <a:lstStyle>
            <a:lvl1pPr algn="l">
              <a:defRPr sz="1067" b="1">
                <a:solidFill>
                  <a:schemeClr val="accent1">
                    <a:lumMod val="50000"/>
                  </a:schemeClr>
                </a:solidFill>
                <a:latin typeface="Arial"/>
                <a:cs typeface="Arial"/>
              </a:defRPr>
            </a:lvl1pPr>
          </a:lstStyle>
          <a:p>
            <a:fld id="{805665DA-F0F3-46D2-96CD-E6452E0B339A}" type="datetimeFigureOut">
              <a:rPr lang="en-IN" smtClean="0"/>
              <a:pPr/>
              <a:t>22-12-2025</a:t>
            </a:fld>
            <a:endParaRPr lang="en-IN"/>
          </a:p>
        </p:txBody>
      </p:sp>
      <p:sp>
        <p:nvSpPr>
          <p:cNvPr id="5" name="Footer Placeholder 4"/>
          <p:cNvSpPr>
            <a:spLocks noGrp="1"/>
          </p:cNvSpPr>
          <p:nvPr>
            <p:ph type="ftr" sz="quarter" idx="3"/>
          </p:nvPr>
        </p:nvSpPr>
        <p:spPr>
          <a:xfrm>
            <a:off x="4165600" y="6666000"/>
            <a:ext cx="3860800" cy="192000"/>
          </a:xfrm>
          <a:prstGeom prst="rect">
            <a:avLst/>
          </a:prstGeom>
        </p:spPr>
        <p:txBody>
          <a:bodyPr vert="horz" lIns="91440" tIns="45720" rIns="91440" bIns="45720" rtlCol="0" anchor="ctr"/>
          <a:lstStyle>
            <a:lvl1pPr algn="ctr">
              <a:defRPr sz="1067" b="1">
                <a:solidFill>
                  <a:schemeClr val="accent1">
                    <a:lumMod val="50000"/>
                  </a:schemeClr>
                </a:solidFill>
                <a:latin typeface="Arial"/>
                <a:cs typeface="Arial"/>
              </a:defRPr>
            </a:lvl1pPr>
          </a:lstStyle>
          <a:p>
            <a:endParaRPr lang="en-IN"/>
          </a:p>
        </p:txBody>
      </p:sp>
      <p:sp>
        <p:nvSpPr>
          <p:cNvPr id="6" name="Slide Number Placeholder 5"/>
          <p:cNvSpPr>
            <a:spLocks noGrp="1"/>
          </p:cNvSpPr>
          <p:nvPr>
            <p:ph type="sldNum" sz="quarter" idx="4"/>
          </p:nvPr>
        </p:nvSpPr>
        <p:spPr>
          <a:xfrm>
            <a:off x="9342400" y="6666000"/>
            <a:ext cx="2844800" cy="192000"/>
          </a:xfrm>
          <a:prstGeom prst="rect">
            <a:avLst/>
          </a:prstGeom>
        </p:spPr>
        <p:txBody>
          <a:bodyPr vert="horz" lIns="91440" tIns="45720" rIns="36000" bIns="45720" rtlCol="0" anchor="ctr"/>
          <a:lstStyle>
            <a:lvl1pPr algn="r">
              <a:defRPr sz="1067" b="1">
                <a:solidFill>
                  <a:schemeClr val="accent1">
                    <a:lumMod val="50000"/>
                  </a:schemeClr>
                </a:solidFill>
                <a:latin typeface="Arial"/>
                <a:cs typeface="Arial"/>
              </a:defRPr>
            </a:lvl1pPr>
          </a:lstStyle>
          <a:p>
            <a:fld id="{90CD1CB4-9FF9-4E80-8D83-99CDCD00DE5F}" type="slidenum">
              <a:rPr lang="en-IN" smtClean="0"/>
              <a:pPr/>
              <a:t>‹#›</a:t>
            </a:fld>
            <a:endParaRPr lang="en-IN"/>
          </a:p>
        </p:txBody>
      </p:sp>
      <p:sp>
        <p:nvSpPr>
          <p:cNvPr id="7" name="Oval 6"/>
          <p:cNvSpPr/>
          <p:nvPr/>
        </p:nvSpPr>
        <p:spPr>
          <a:xfrm flipH="1" flipV="1">
            <a:off x="11779174"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a:p>
        </p:txBody>
      </p:sp>
      <p:cxnSp>
        <p:nvCxnSpPr>
          <p:cNvPr id="9" name="직선 연결선 3"/>
          <p:cNvCxnSpPr/>
          <p:nvPr/>
        </p:nvCxnSpPr>
        <p:spPr bwMode="auto">
          <a:xfrm>
            <a:off x="24192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직각 삼각형 13"/>
          <p:cNvSpPr/>
          <p:nvPr/>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lang="ko-KR" altLang="en-US" sz="1467" dirty="0">
              <a:solidFill>
                <a:schemeClr val="bg1"/>
              </a:solidFill>
              <a:latin typeface="Futura"/>
              <a:cs typeface="Levenim MT" panose="02010502060101010101" pitchFamily="2" charset="-79"/>
            </a:endParaRPr>
          </a:p>
        </p:txBody>
      </p:sp>
      <p:pic>
        <p:nvPicPr>
          <p:cNvPr id="14" name="Picture 13"/>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0463390" y="6298993"/>
            <a:ext cx="1635812" cy="810731"/>
          </a:xfrm>
          <a:prstGeom prst="rect">
            <a:avLst/>
          </a:prstGeom>
        </p:spPr>
      </p:pic>
      <p:sp>
        <p:nvSpPr>
          <p:cNvPr id="18" name="Text Placeholder 7"/>
          <p:cNvSpPr txBox="1">
            <a:spLocks/>
          </p:cNvSpPr>
          <p:nvPr/>
        </p:nvSpPr>
        <p:spPr>
          <a:xfrm>
            <a:off x="241301" y="6672362"/>
            <a:ext cx="3924300" cy="185639"/>
          </a:xfrm>
          <a:prstGeom prst="rect">
            <a:avLst/>
          </a:prstGeom>
        </p:spPr>
        <p:txBody>
          <a:bodyPr lIns="96000" rIns="96000" anchor="ctr">
            <a:noAutofit/>
          </a:bodyPr>
          <a:lstStyle>
            <a:lvl1pPr marL="0" indent="0" algn="l" defTabSz="457200" rtl="0" eaLnBrk="1" latinLnBrk="0" hangingPunct="1">
              <a:spcBef>
                <a:spcPct val="20000"/>
              </a:spcBef>
              <a:buFont typeface="Arial"/>
              <a:buNone/>
              <a:defRPr sz="1000" b="1" kern="1200" baseline="0">
                <a:solidFill>
                  <a:schemeClr val="accent1">
                    <a:lumMod val="50000"/>
                  </a:schemeClr>
                </a:solidFill>
                <a:latin typeface="Arial"/>
                <a:ea typeface="+mn-ea"/>
                <a:cs typeface="Arial"/>
              </a:defRPr>
            </a:lvl1pPr>
            <a:lvl2pPr marL="715963" indent="-258763" algn="l" defTabSz="457200" rtl="0" eaLnBrk="1" latinLnBrk="0" hangingPunct="1">
              <a:spcBef>
                <a:spcPct val="20000"/>
              </a:spcBef>
              <a:buFont typeface="Arial"/>
              <a:buChar char="–"/>
              <a:defRPr sz="1000" kern="1200">
                <a:solidFill>
                  <a:srgbClr val="000000"/>
                </a:solidFill>
                <a:latin typeface="Arial"/>
                <a:ea typeface="+mn-ea"/>
                <a:cs typeface="Arial"/>
              </a:defRPr>
            </a:lvl2pPr>
            <a:lvl3pPr marL="1079500" indent="-165100" algn="l" defTabSz="457200" rtl="0" eaLnBrk="1" latinLnBrk="0" hangingPunct="1">
              <a:spcBef>
                <a:spcPct val="20000"/>
              </a:spcBef>
              <a:buFont typeface="Arial"/>
              <a:buChar char="•"/>
              <a:defRPr sz="1000" kern="1200">
                <a:solidFill>
                  <a:srgbClr val="000000"/>
                </a:solidFill>
                <a:latin typeface="Arial"/>
                <a:ea typeface="+mn-ea"/>
                <a:cs typeface="Arial"/>
              </a:defRPr>
            </a:lvl3pPr>
            <a:lvl4pPr marL="1600200" indent="-228600" algn="l" defTabSz="457200" rtl="0" eaLnBrk="1" latinLnBrk="0" hangingPunct="1">
              <a:spcBef>
                <a:spcPct val="20000"/>
              </a:spcBef>
              <a:buFont typeface="Arial"/>
              <a:buChar char="–"/>
              <a:defRPr sz="1000" kern="1200">
                <a:solidFill>
                  <a:srgbClr val="000000"/>
                </a:solidFill>
                <a:latin typeface="Arial"/>
                <a:ea typeface="+mn-ea"/>
                <a:cs typeface="Arial"/>
              </a:defRPr>
            </a:lvl4pPr>
            <a:lvl5pPr marL="2057400" indent="-228600" algn="l" defTabSz="457200" rtl="0" eaLnBrk="1" latinLnBrk="0" hangingPunct="1">
              <a:spcBef>
                <a:spcPct val="20000"/>
              </a:spcBef>
              <a:buFont typeface="Arial"/>
              <a:buChar char="»"/>
              <a:defRPr sz="1000" kern="1200">
                <a:solidFill>
                  <a:srgbClr val="000000"/>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ZA" sz="1067" dirty="0"/>
          </a:p>
        </p:txBody>
      </p:sp>
    </p:spTree>
    <p:extLst>
      <p:ext uri="{BB962C8B-B14F-4D97-AF65-F5344CB8AC3E}">
        <p14:creationId xmlns:p14="http://schemas.microsoft.com/office/powerpoint/2010/main" val="2636540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txStyles>
    <p:titleStyle>
      <a:lvl1pPr algn="l" defTabSz="609585" rtl="0" eaLnBrk="1" latinLnBrk="0" hangingPunct="1">
        <a:spcBef>
          <a:spcPct val="0"/>
        </a:spcBef>
        <a:buNone/>
        <a:defRPr sz="3733" kern="1200" baseline="0">
          <a:solidFill>
            <a:schemeClr val="accent1"/>
          </a:solidFill>
          <a:latin typeface="Arial"/>
          <a:ea typeface="+mj-ea"/>
          <a:cs typeface="Arial"/>
        </a:defRPr>
      </a:lvl1pPr>
    </p:titleStyle>
    <p:bodyStyle>
      <a:lvl1pPr marL="232828" indent="-232828" algn="l" defTabSz="609585" rtl="0" eaLnBrk="1" latinLnBrk="0" hangingPunct="1">
        <a:spcBef>
          <a:spcPct val="20000"/>
        </a:spcBef>
        <a:buFont typeface="Arial"/>
        <a:buChar char="•"/>
        <a:defRPr sz="2933" kern="1200">
          <a:solidFill>
            <a:srgbClr val="10479B"/>
          </a:solidFill>
          <a:latin typeface="Arial"/>
          <a:ea typeface="+mn-ea"/>
          <a:cs typeface="Arial"/>
        </a:defRPr>
      </a:lvl1pPr>
      <a:lvl2pPr marL="954593" indent="-345009" algn="l" defTabSz="609585" rtl="0" eaLnBrk="1" latinLnBrk="0" hangingPunct="1">
        <a:spcBef>
          <a:spcPct val="20000"/>
        </a:spcBef>
        <a:buFont typeface="Arial"/>
        <a:buChar char="–"/>
        <a:defRPr sz="2933" kern="1200">
          <a:solidFill>
            <a:srgbClr val="10479B"/>
          </a:solidFill>
          <a:latin typeface="Arial"/>
          <a:ea typeface="+mn-ea"/>
          <a:cs typeface="Arial"/>
        </a:defRPr>
      </a:lvl2pPr>
      <a:lvl3pPr marL="1439297" indent="-220128" algn="l" defTabSz="609585" rtl="0" eaLnBrk="1" latinLnBrk="0" hangingPunct="1">
        <a:spcBef>
          <a:spcPct val="20000"/>
        </a:spcBef>
        <a:buFont typeface="Arial"/>
        <a:buChar char="•"/>
        <a:defRPr sz="2933" kern="1200">
          <a:solidFill>
            <a:srgbClr val="10479B"/>
          </a:solidFill>
          <a:latin typeface="Arial"/>
          <a:ea typeface="+mn-ea"/>
          <a:cs typeface="Arial"/>
        </a:defRPr>
      </a:lvl3pPr>
      <a:lvl4pPr marL="2133547" indent="-304792" algn="l" defTabSz="609585" rtl="0" eaLnBrk="1" latinLnBrk="0" hangingPunct="1">
        <a:spcBef>
          <a:spcPct val="20000"/>
        </a:spcBef>
        <a:buFont typeface="Arial"/>
        <a:buChar char="–"/>
        <a:defRPr sz="2933" kern="1200">
          <a:solidFill>
            <a:srgbClr val="10479B"/>
          </a:solidFill>
          <a:latin typeface="Arial"/>
          <a:ea typeface="+mn-ea"/>
          <a:cs typeface="Arial"/>
        </a:defRPr>
      </a:lvl4pPr>
      <a:lvl5pPr marL="2743131" indent="-304792" algn="l" defTabSz="609585" rtl="0" eaLnBrk="1" latinLnBrk="0" hangingPunct="1">
        <a:spcBef>
          <a:spcPct val="20000"/>
        </a:spcBef>
        <a:buFont typeface="Arial"/>
        <a:buChar char="»"/>
        <a:defRPr sz="2933" kern="1200">
          <a:solidFill>
            <a:srgbClr val="10479B"/>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png"/><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sz="3733" b="1" dirty="0">
                <a:latin typeface="Optima" charset="0"/>
                <a:ea typeface="Optima" charset="0"/>
                <a:cs typeface="Optima" charset="0"/>
              </a:rPr>
              <a:t>Material Master Taxonomy &amp; ISO Standards</a:t>
            </a:r>
          </a:p>
        </p:txBody>
      </p:sp>
      <p:sp>
        <p:nvSpPr>
          <p:cNvPr id="3" name="Subtitle 2"/>
          <p:cNvSpPr>
            <a:spLocks noGrp="1"/>
          </p:cNvSpPr>
          <p:nvPr>
            <p:ph type="subTitle" idx="1"/>
          </p:nvPr>
        </p:nvSpPr>
        <p:spPr>
          <a:xfrm>
            <a:off x="7985760" y="6347061"/>
            <a:ext cx="4111232" cy="443815"/>
          </a:xfrm>
        </p:spPr>
        <p:txBody>
          <a:bodyPr>
            <a:noAutofit/>
          </a:bodyPr>
          <a:lstStyle/>
          <a:p>
            <a:r>
              <a:rPr lang="en-ZA" sz="2133" dirty="0"/>
              <a:t>PiLog Group - Confidential </a:t>
            </a:r>
          </a:p>
        </p:txBody>
      </p:sp>
      <p:pic>
        <p:nvPicPr>
          <p:cNvPr id="5" name="Picture 4" descr="Slide3_crop_edited_with_stars copy.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
            <a:ext cx="12192000" cy="539872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4000129"/>
            <a:ext cx="1959428" cy="870857"/>
          </a:xfrm>
          <a:prstGeom prst="rect">
            <a:avLst/>
          </a:prstGeom>
        </p:spPr>
      </p:pic>
      <p:sp>
        <p:nvSpPr>
          <p:cNvPr id="7" name="Rectangle 6"/>
          <p:cNvSpPr/>
          <p:nvPr/>
        </p:nvSpPr>
        <p:spPr>
          <a:xfrm>
            <a:off x="332909" y="6488668"/>
            <a:ext cx="1210588" cy="338554"/>
          </a:xfrm>
          <a:prstGeom prst="rect">
            <a:avLst/>
          </a:prstGeom>
        </p:spPr>
        <p:txBody>
          <a:bodyPr wrap="none">
            <a:spAutoFit/>
          </a:bodyPr>
          <a:lstStyle/>
          <a:p>
            <a:fld id="{A7584394-88CC-B645-ADA0-14DB49DE12D9}" type="datetime1">
              <a:rPr lang="en-ZA" sz="1600">
                <a:solidFill>
                  <a:prstClr val="white"/>
                </a:solidFill>
                <a:latin typeface="Arial" panose="020B0604020202020204" pitchFamily="34" charset="0"/>
                <a:cs typeface="Arial" panose="020B0604020202020204" pitchFamily="34" charset="0"/>
              </a:rPr>
              <a:pPr/>
              <a:t>2025/12/22</a:t>
            </a:fld>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378487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DDE-7E17-4CA6-9C92-679DFE5EF150}"/>
              </a:ext>
            </a:extLst>
          </p:cNvPr>
          <p:cNvSpPr>
            <a:spLocks noGrp="1"/>
          </p:cNvSpPr>
          <p:nvPr>
            <p:ph type="title"/>
          </p:nvPr>
        </p:nvSpPr>
        <p:spPr/>
        <p:txBody>
          <a:bodyPr>
            <a:normAutofit fontScale="90000"/>
          </a:bodyPr>
          <a:lstStyle/>
          <a:p>
            <a:br>
              <a:rPr lang="en-US" b="1" dirty="0"/>
            </a:br>
            <a:r>
              <a:rPr lang="en-IN" sz="4000" b="1" dirty="0">
                <a:latin typeface="Optima" panose="02000503060000020004"/>
              </a:rPr>
              <a:t>General Requirements for ISO 8000</a:t>
            </a:r>
            <a:br>
              <a:rPr lang="en-IN" b="1" dirty="0"/>
            </a:br>
            <a:endParaRPr lang="en-IN" dirty="0"/>
          </a:p>
        </p:txBody>
      </p:sp>
      <p:sp>
        <p:nvSpPr>
          <p:cNvPr id="3" name="Content Placeholder 2">
            <a:extLst>
              <a:ext uri="{FF2B5EF4-FFF2-40B4-BE49-F238E27FC236}">
                <a16:creationId xmlns:a16="http://schemas.microsoft.com/office/drawing/2014/main" id="{97A291EA-D31D-4D86-86B3-390F2D4E6206}"/>
              </a:ext>
            </a:extLst>
          </p:cNvPr>
          <p:cNvSpPr>
            <a:spLocks noGrp="1"/>
          </p:cNvSpPr>
          <p:nvPr>
            <p:ph idx="1"/>
          </p:nvPr>
        </p:nvSpPr>
        <p:spPr>
          <a:xfrm>
            <a:off x="241926" y="980291"/>
            <a:ext cx="11672869" cy="5556501"/>
          </a:xfrm>
        </p:spPr>
        <p:txBody>
          <a:bodyPr>
            <a:normAutofit/>
          </a:bodyPr>
          <a:lstStyle/>
          <a:p>
            <a:pPr marL="0" indent="0">
              <a:buNone/>
            </a:pPr>
            <a:r>
              <a:rPr lang="en-IN" sz="2000" b="1" dirty="0">
                <a:latin typeface="Optima" panose="02000503060000020004"/>
              </a:rPr>
              <a:t>According the ISO 8000-110 standards, a master data message must meet six general requirements</a:t>
            </a:r>
          </a:p>
          <a:p>
            <a:pPr marL="0" indent="0">
              <a:buNone/>
            </a:pPr>
            <a:endParaRPr lang="en-IN" sz="2000" b="1" dirty="0">
              <a:latin typeface="Optima" panose="02000503060000020004"/>
            </a:endParaRPr>
          </a:p>
          <a:p>
            <a:r>
              <a:rPr lang="en-IN" sz="2200" b="1" dirty="0">
                <a:latin typeface="Optima" panose="02000503060000020004"/>
              </a:rPr>
              <a:t>Part 1a: </a:t>
            </a:r>
            <a:r>
              <a:rPr lang="en-IN" sz="2200" dirty="0">
                <a:latin typeface="Optima" panose="02000503060000020004"/>
              </a:rPr>
              <a:t>The master data message shall unambiguously state all information necessary for the receiver to determine its meaning</a:t>
            </a:r>
          </a:p>
          <a:p>
            <a:r>
              <a:rPr lang="en-IN" sz="2200" b="1" dirty="0">
                <a:latin typeface="Optima" panose="02000503060000020004"/>
              </a:rPr>
              <a:t>Part 1b: </a:t>
            </a:r>
            <a:r>
              <a:rPr lang="en-IN" sz="2200" dirty="0">
                <a:latin typeface="Optima" panose="02000503060000020004"/>
              </a:rPr>
              <a:t>A formal syntax must be specified using a formal notation</a:t>
            </a:r>
          </a:p>
          <a:p>
            <a:r>
              <a:rPr lang="en-IN" sz="2200" b="1" dirty="0">
                <a:latin typeface="Optima" panose="02000503060000020004"/>
              </a:rPr>
              <a:t>Part 1c: </a:t>
            </a:r>
            <a:r>
              <a:rPr lang="en-IN" sz="2200" dirty="0">
                <a:latin typeface="Optima" panose="02000503060000020004"/>
              </a:rPr>
              <a:t> Any data specification required by the message shall be in a computer interpretable language</a:t>
            </a:r>
          </a:p>
          <a:p>
            <a:r>
              <a:rPr lang="en-IN" sz="2200" b="1" dirty="0">
                <a:latin typeface="Optima" panose="02000503060000020004"/>
              </a:rPr>
              <a:t>Part 1d: </a:t>
            </a:r>
            <a:r>
              <a:rPr lang="en-IN" sz="2200" dirty="0">
                <a:latin typeface="Optima" panose="02000503060000020004"/>
              </a:rPr>
              <a:t>The message must explicitly indicate both the data specifications it fulfils and the formal syntax (or syntaxes) to which it complies</a:t>
            </a:r>
          </a:p>
          <a:p>
            <a:r>
              <a:rPr lang="en-IN" sz="2200" b="1" dirty="0">
                <a:latin typeface="Optima" panose="02000503060000020004"/>
              </a:rPr>
              <a:t>Part 1e: </a:t>
            </a:r>
            <a:r>
              <a:rPr lang="en-IN" sz="2200" dirty="0">
                <a:latin typeface="Optima" panose="02000503060000020004"/>
              </a:rPr>
              <a:t>It must be possible to check the correctness of the master data message against both its formal syntax and its data specification</a:t>
            </a:r>
          </a:p>
          <a:p>
            <a:r>
              <a:rPr lang="en-IN" sz="2200" b="1" dirty="0">
                <a:latin typeface="Optima" panose="02000503060000020004"/>
              </a:rPr>
              <a:t>Part 1f: </a:t>
            </a:r>
            <a:r>
              <a:rPr lang="en-IN" sz="2200" dirty="0">
                <a:latin typeface="Optima" panose="02000503060000020004"/>
              </a:rPr>
              <a:t>The references within the master data message to data dictionary entries must be in the form of unambiguous identifiers conforming to an internationally recognized scheme</a:t>
            </a:r>
          </a:p>
          <a:p>
            <a:pPr marL="0" indent="0">
              <a:buNone/>
            </a:pPr>
            <a:endParaRPr lang="en-IN" sz="2000" b="1" dirty="0">
              <a:latin typeface="Optima" panose="02000503060000020004"/>
            </a:endParaRPr>
          </a:p>
        </p:txBody>
      </p:sp>
      <p:sp>
        <p:nvSpPr>
          <p:cNvPr id="4" name="Date Placeholder 18">
            <a:extLst>
              <a:ext uri="{FF2B5EF4-FFF2-40B4-BE49-F238E27FC236}">
                <a16:creationId xmlns:a16="http://schemas.microsoft.com/office/drawing/2014/main" id="{06F73BCE-22B1-BC43-BB51-C2B4DC4948AD}"/>
              </a:ext>
            </a:extLst>
          </p:cNvPr>
          <p:cNvSpPr txBox="1">
            <a:spLocks/>
          </p:cNvSpPr>
          <p:nvPr/>
        </p:nvSpPr>
        <p:spPr>
          <a:xfrm>
            <a:off x="241926" y="6564737"/>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95009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11</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How to become compliant to ISO 8000 standard</a:t>
            </a:r>
          </a:p>
        </p:txBody>
      </p:sp>
      <p:sp>
        <p:nvSpPr>
          <p:cNvPr id="19" name="Content Placeholder 2">
            <a:extLst>
              <a:ext uri="{FF2B5EF4-FFF2-40B4-BE49-F238E27FC236}">
                <a16:creationId xmlns:a16="http://schemas.microsoft.com/office/drawing/2014/main" id="{C1040690-FB48-3F49-8E2F-8BA4CFE6351E}"/>
              </a:ext>
            </a:extLst>
          </p:cNvPr>
          <p:cNvSpPr>
            <a:spLocks noGrp="1"/>
          </p:cNvSpPr>
          <p:nvPr>
            <p:ph idx="1"/>
          </p:nvPr>
        </p:nvSpPr>
        <p:spPr>
          <a:xfrm>
            <a:off x="404117" y="902009"/>
            <a:ext cx="10972800" cy="5689600"/>
          </a:xfrm>
        </p:spPr>
        <p:txBody>
          <a:bodyPr/>
          <a:lstStyle/>
          <a:p>
            <a:pPr marL="609585" indent="-609585">
              <a:buFont typeface="+mj-lt"/>
              <a:buAutoNum type="arabicParenR"/>
            </a:pPr>
            <a:r>
              <a:rPr lang="en-US" sz="3200" dirty="0">
                <a:latin typeface="Optima" panose="02000503060000020004" pitchFamily="2" charset="0"/>
              </a:rPr>
              <a:t>Document your business language</a:t>
            </a:r>
          </a:p>
          <a:p>
            <a:pPr marL="609585" indent="-609585">
              <a:buFont typeface="+mj-lt"/>
              <a:buAutoNum type="arabicParenR"/>
            </a:pPr>
            <a:r>
              <a:rPr lang="en-US" sz="3200" dirty="0">
                <a:latin typeface="Optima" panose="02000503060000020004" pitchFamily="2" charset="0"/>
              </a:rPr>
              <a:t>Map your business language to the Technical Dictionary</a:t>
            </a:r>
          </a:p>
          <a:p>
            <a:pPr marL="609585" indent="-609585">
              <a:buFont typeface="+mj-lt"/>
              <a:buAutoNum type="arabicParenR"/>
            </a:pPr>
            <a:r>
              <a:rPr lang="en-US" sz="3200" dirty="0">
                <a:latin typeface="Optima" panose="02000503060000020004" pitchFamily="2" charset="0"/>
              </a:rPr>
              <a:t>Document your requirements for data (Templates)</a:t>
            </a:r>
          </a:p>
          <a:p>
            <a:pPr marL="609585" indent="-609585">
              <a:buFont typeface="+mj-lt"/>
              <a:buAutoNum type="arabicParenR"/>
            </a:pPr>
            <a:r>
              <a:rPr lang="en-US" sz="3200" dirty="0">
                <a:latin typeface="Optima" panose="02000503060000020004" pitchFamily="2" charset="0"/>
              </a:rPr>
              <a:t>Create your Master Data Taxonomy</a:t>
            </a:r>
          </a:p>
          <a:p>
            <a:pPr lvl="1">
              <a:buFont typeface="Arial" panose="020B0604020202020204" pitchFamily="34" charset="0"/>
              <a:buChar char="•"/>
            </a:pPr>
            <a:r>
              <a:rPr lang="en-US" sz="2667" dirty="0">
                <a:latin typeface="Optima" panose="02000503060000020004" pitchFamily="2" charset="0"/>
              </a:rPr>
              <a:t>Terminology</a:t>
            </a:r>
          </a:p>
          <a:p>
            <a:pPr lvl="1">
              <a:buFont typeface="Arial" panose="020B0604020202020204" pitchFamily="34" charset="0"/>
              <a:buChar char="•"/>
            </a:pPr>
            <a:r>
              <a:rPr lang="en-US" sz="2667" dirty="0">
                <a:latin typeface="Optima" panose="02000503060000020004" pitchFamily="2" charset="0"/>
              </a:rPr>
              <a:t>Data requirements</a:t>
            </a:r>
          </a:p>
          <a:p>
            <a:pPr lvl="1">
              <a:buFont typeface="Arial" panose="020B0604020202020204" pitchFamily="34" charset="0"/>
              <a:buChar char="•"/>
            </a:pPr>
            <a:r>
              <a:rPr lang="en-US" sz="2667" dirty="0">
                <a:latin typeface="Optima" panose="02000503060000020004" pitchFamily="2" charset="0"/>
              </a:rPr>
              <a:t>Classification/Categorization</a:t>
            </a:r>
          </a:p>
          <a:p>
            <a:pPr marL="685783" indent="-685783">
              <a:buFont typeface="+mj-lt"/>
              <a:buAutoNum type="arabicParenR"/>
            </a:pPr>
            <a:r>
              <a:rPr lang="en-US" sz="3200" dirty="0">
                <a:latin typeface="Optima" panose="02000503060000020004" pitchFamily="2" charset="0"/>
              </a:rPr>
              <a:t>Measure the quality of your master data</a:t>
            </a:r>
          </a:p>
          <a:p>
            <a:pPr marL="685783" indent="-685783" algn="ctr">
              <a:buNone/>
            </a:pPr>
            <a:r>
              <a:rPr lang="en-US" sz="2400" dirty="0">
                <a:latin typeface="Optima" panose="02000503060000020004" pitchFamily="2" charset="0"/>
              </a:rPr>
              <a:t>(by comparing your data to your requirements for data)</a:t>
            </a:r>
          </a:p>
        </p:txBody>
      </p:sp>
    </p:spTree>
    <p:extLst>
      <p:ext uri="{BB962C8B-B14F-4D97-AF65-F5344CB8AC3E}">
        <p14:creationId xmlns:p14="http://schemas.microsoft.com/office/powerpoint/2010/main" val="27051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12</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dirty="0">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QMDP Certification</a:t>
            </a:r>
          </a:p>
        </p:txBody>
      </p:sp>
      <p:sp>
        <p:nvSpPr>
          <p:cNvPr id="2" name="Rectangle 1">
            <a:extLst>
              <a:ext uri="{FF2B5EF4-FFF2-40B4-BE49-F238E27FC236}">
                <a16:creationId xmlns:a16="http://schemas.microsoft.com/office/drawing/2014/main" id="{CF42ACA1-6C42-EC4E-9E8C-9880256EA31E}"/>
              </a:ext>
            </a:extLst>
          </p:cNvPr>
          <p:cNvSpPr/>
          <p:nvPr/>
        </p:nvSpPr>
        <p:spPr>
          <a:xfrm>
            <a:off x="282120" y="1114965"/>
            <a:ext cx="11274973" cy="4469044"/>
          </a:xfrm>
          <a:prstGeom prst="rect">
            <a:avLst/>
          </a:prstGeom>
        </p:spPr>
        <p:txBody>
          <a:bodyPr wrap="square">
            <a:spAutoFit/>
          </a:bodyPr>
          <a:lstStyle/>
          <a:p>
            <a:r>
              <a:rPr lang="en-IN" sz="2400" dirty="0">
                <a:solidFill>
                  <a:srgbClr val="10479B"/>
                </a:solidFill>
                <a:latin typeface="Optima" panose="02000503060000020004" pitchFamily="2" charset="0"/>
                <a:cs typeface="Arial"/>
              </a:rPr>
              <a:t>The requirements for the </a:t>
            </a:r>
            <a:r>
              <a:rPr lang="en-IN" sz="2400" b="1" dirty="0">
                <a:solidFill>
                  <a:srgbClr val="10479B"/>
                </a:solidFill>
                <a:latin typeface="Optima" panose="02000503060000020004" pitchFamily="2" charset="0"/>
                <a:cs typeface="Arial"/>
              </a:rPr>
              <a:t>Quality Master Data Provider</a:t>
            </a:r>
            <a:r>
              <a:rPr lang="en-IN" sz="2400" dirty="0">
                <a:solidFill>
                  <a:srgbClr val="10479B"/>
                </a:solidFill>
                <a:latin typeface="Optima" panose="02000503060000020004" pitchFamily="2" charset="0"/>
                <a:cs typeface="Arial"/>
              </a:rPr>
              <a:t> (organization) certification</a:t>
            </a:r>
            <a:br>
              <a:rPr lang="en-IN" sz="2400" dirty="0">
                <a:solidFill>
                  <a:srgbClr val="10479B"/>
                </a:solidFill>
                <a:latin typeface="Optima" panose="02000503060000020004" pitchFamily="2" charset="0"/>
                <a:cs typeface="Arial"/>
              </a:rPr>
            </a:br>
            <a:endParaRPr lang="en-IN" sz="2400" dirty="0">
              <a:solidFill>
                <a:srgbClr val="10479B"/>
              </a:solidFill>
              <a:latin typeface="Optima" panose="02000503060000020004" pitchFamily="2" charset="0"/>
              <a:cs typeface="Arial"/>
            </a:endParaRPr>
          </a:p>
          <a:p>
            <a:r>
              <a:rPr lang="en-IN" sz="2400" dirty="0">
                <a:solidFill>
                  <a:srgbClr val="10479B"/>
                </a:solidFill>
                <a:latin typeface="Optima" panose="02000503060000020004" pitchFamily="2" charset="0"/>
                <a:cs typeface="Arial"/>
              </a:rPr>
              <a:t> </a:t>
            </a:r>
          </a:p>
          <a:p>
            <a:pPr marL="457189" indent="-457189">
              <a:lnSpc>
                <a:spcPct val="150000"/>
              </a:lnSpc>
              <a:buFont typeface="+mj-lt"/>
              <a:buAutoNum type="arabicParenR"/>
            </a:pPr>
            <a:r>
              <a:rPr lang="en-IN" sz="2400" dirty="0">
                <a:solidFill>
                  <a:srgbClr val="10479B"/>
                </a:solidFill>
                <a:latin typeface="Optima" panose="02000503060000020004" pitchFamily="2" charset="0"/>
                <a:cs typeface="Arial"/>
              </a:rPr>
              <a:t>Develop and publish data requirements in </a:t>
            </a:r>
            <a:r>
              <a:rPr lang="en-IN" sz="2400" b="1" dirty="0">
                <a:solidFill>
                  <a:srgbClr val="10479B"/>
                </a:solidFill>
                <a:latin typeface="Optima" panose="02000503060000020004" pitchFamily="2" charset="0"/>
                <a:cs typeface="Arial"/>
              </a:rPr>
              <a:t>eOTD-</a:t>
            </a:r>
            <a:r>
              <a:rPr lang="en-IN" sz="2400" b="1" dirty="0" err="1">
                <a:solidFill>
                  <a:srgbClr val="10479B"/>
                </a:solidFill>
                <a:latin typeface="Optima" panose="02000503060000020004" pitchFamily="2" charset="0"/>
                <a:cs typeface="Arial"/>
              </a:rPr>
              <a:t>i</a:t>
            </a:r>
            <a:r>
              <a:rPr lang="en-IN" sz="2400" b="1" dirty="0">
                <a:solidFill>
                  <a:srgbClr val="10479B"/>
                </a:solidFill>
                <a:latin typeface="Optima" panose="02000503060000020004" pitchFamily="2" charset="0"/>
                <a:cs typeface="Arial"/>
              </a:rPr>
              <a:t>-xml </a:t>
            </a:r>
            <a:r>
              <a:rPr lang="en-IN" sz="2400" b="1" dirty="0">
                <a:solidFill>
                  <a:srgbClr val="FF0000"/>
                </a:solidFill>
                <a:latin typeface="Optima" panose="02000503060000020004" pitchFamily="2" charset="0"/>
                <a:cs typeface="Arial"/>
              </a:rPr>
              <a:t>(ISO 22745-30)</a:t>
            </a:r>
          </a:p>
          <a:p>
            <a:pPr marL="457189" indent="-457189">
              <a:lnSpc>
                <a:spcPct val="150000"/>
              </a:lnSpc>
              <a:buFont typeface="+mj-lt"/>
              <a:buAutoNum type="arabicParenR"/>
            </a:pPr>
            <a:r>
              <a:rPr lang="en-IN" sz="2400" dirty="0">
                <a:solidFill>
                  <a:srgbClr val="10479B"/>
                </a:solidFill>
                <a:latin typeface="Optima" panose="02000503060000020004" pitchFamily="2" charset="0"/>
                <a:cs typeface="Arial"/>
              </a:rPr>
              <a:t>Decode and Send master data in </a:t>
            </a:r>
            <a:r>
              <a:rPr lang="en-IN" sz="2400" b="1" dirty="0">
                <a:solidFill>
                  <a:srgbClr val="10479B"/>
                </a:solidFill>
                <a:latin typeface="Optima" panose="02000503060000020004" pitchFamily="2" charset="0"/>
                <a:cs typeface="Arial"/>
              </a:rPr>
              <a:t>eOTD-r-xml </a:t>
            </a:r>
            <a:r>
              <a:rPr lang="en-IN" sz="2400" b="1" dirty="0">
                <a:solidFill>
                  <a:srgbClr val="FF0000"/>
                </a:solidFill>
                <a:latin typeface="Optima" panose="02000503060000020004" pitchFamily="2" charset="0"/>
                <a:cs typeface="Arial"/>
              </a:rPr>
              <a:t>(ISO 22745-40)</a:t>
            </a:r>
          </a:p>
          <a:p>
            <a:pPr marL="457189" indent="-457189">
              <a:lnSpc>
                <a:spcPct val="150000"/>
              </a:lnSpc>
              <a:buFont typeface="+mj-lt"/>
              <a:buAutoNum type="arabicParenR"/>
            </a:pPr>
            <a:r>
              <a:rPr lang="en-IN" sz="2400" dirty="0">
                <a:solidFill>
                  <a:srgbClr val="10479B"/>
                </a:solidFill>
                <a:latin typeface="Optima" panose="02000503060000020004" pitchFamily="2" charset="0"/>
                <a:cs typeface="Arial"/>
              </a:rPr>
              <a:t>Generate queries in </a:t>
            </a:r>
            <a:r>
              <a:rPr lang="en-IN" sz="2400" b="1" dirty="0">
                <a:solidFill>
                  <a:srgbClr val="10479B"/>
                </a:solidFill>
                <a:latin typeface="Optima" panose="02000503060000020004" pitchFamily="2" charset="0"/>
                <a:cs typeface="Arial"/>
              </a:rPr>
              <a:t>eOTD-q-xml </a:t>
            </a:r>
            <a:r>
              <a:rPr lang="en-IN" sz="2400" b="1" dirty="0">
                <a:solidFill>
                  <a:srgbClr val="FF0000"/>
                </a:solidFill>
                <a:latin typeface="Optima" panose="02000503060000020004" pitchFamily="2" charset="0"/>
                <a:cs typeface="Arial"/>
              </a:rPr>
              <a:t>(ISO 22745-35)</a:t>
            </a:r>
          </a:p>
          <a:p>
            <a:pPr marL="457189" indent="-457189">
              <a:lnSpc>
                <a:spcPct val="150000"/>
              </a:lnSpc>
              <a:buFont typeface="+mj-lt"/>
              <a:buAutoNum type="arabicParenR"/>
            </a:pPr>
            <a:r>
              <a:rPr lang="en-IN" sz="2400" dirty="0">
                <a:solidFill>
                  <a:srgbClr val="10479B"/>
                </a:solidFill>
                <a:latin typeface="Optima" panose="02000503060000020004" pitchFamily="2" charset="0"/>
                <a:cs typeface="Arial"/>
              </a:rPr>
              <a:t>Respond to queries using </a:t>
            </a:r>
            <a:r>
              <a:rPr lang="en-IN" sz="2400" b="1" dirty="0">
                <a:solidFill>
                  <a:srgbClr val="10479B"/>
                </a:solidFill>
                <a:latin typeface="Optima" panose="02000503060000020004" pitchFamily="2" charset="0"/>
                <a:cs typeface="Arial"/>
              </a:rPr>
              <a:t>eOTD-r-xml </a:t>
            </a:r>
          </a:p>
          <a:p>
            <a:pPr marL="457189" indent="-457189">
              <a:lnSpc>
                <a:spcPct val="150000"/>
              </a:lnSpc>
              <a:buFont typeface="+mj-lt"/>
              <a:buAutoNum type="arabicParenR"/>
            </a:pPr>
            <a:r>
              <a:rPr lang="en-IN" sz="2400" dirty="0">
                <a:solidFill>
                  <a:srgbClr val="10479B"/>
                </a:solidFill>
                <a:latin typeface="Optima" panose="02000503060000020004" pitchFamily="2" charset="0"/>
                <a:cs typeface="Arial"/>
              </a:rPr>
              <a:t>Validate master data in </a:t>
            </a:r>
            <a:r>
              <a:rPr lang="en-IN" sz="2400" b="1" dirty="0">
                <a:solidFill>
                  <a:srgbClr val="10479B"/>
                </a:solidFill>
                <a:latin typeface="Optima" panose="02000503060000020004" pitchFamily="2" charset="0"/>
                <a:cs typeface="Arial"/>
              </a:rPr>
              <a:t>eOTD-r-xml</a:t>
            </a:r>
            <a:r>
              <a:rPr lang="en-IN" sz="2400" dirty="0">
                <a:solidFill>
                  <a:srgbClr val="10479B"/>
                </a:solidFill>
                <a:latin typeface="Optima" panose="02000503060000020004" pitchFamily="2" charset="0"/>
                <a:cs typeface="Arial"/>
              </a:rPr>
              <a:t> for compliance with data requirements in </a:t>
            </a:r>
            <a:r>
              <a:rPr lang="en-IN" sz="2400" b="1" dirty="0">
                <a:solidFill>
                  <a:srgbClr val="10479B"/>
                </a:solidFill>
                <a:latin typeface="Optima" panose="02000503060000020004" pitchFamily="2" charset="0"/>
                <a:cs typeface="Arial"/>
              </a:rPr>
              <a:t>eOTD-i-xml</a:t>
            </a:r>
          </a:p>
        </p:txBody>
      </p:sp>
      <p:pic>
        <p:nvPicPr>
          <p:cNvPr id="7" name="Picture 6" descr="Picture 006">
            <a:extLst>
              <a:ext uri="{FF2B5EF4-FFF2-40B4-BE49-F238E27FC236}">
                <a16:creationId xmlns:a16="http://schemas.microsoft.com/office/drawing/2014/main" id="{0AEE8864-C45F-E94D-B050-E08266A8385D}"/>
              </a:ext>
            </a:extLst>
          </p:cNvPr>
          <p:cNvPicPr>
            <a:picLocks noChangeAspect="1" noChangeArrowheads="1"/>
          </p:cNvPicPr>
          <p:nvPr/>
        </p:nvPicPr>
        <p:blipFill>
          <a:blip r:embed="rId3" cstate="print"/>
          <a:srcRect/>
          <a:stretch>
            <a:fillRect/>
          </a:stretch>
        </p:blipFill>
        <p:spPr bwMode="auto">
          <a:xfrm>
            <a:off x="9375342" y="5744921"/>
            <a:ext cx="2008425" cy="846689"/>
          </a:xfrm>
          <a:prstGeom prst="rect">
            <a:avLst/>
          </a:prstGeom>
          <a:noFill/>
        </p:spPr>
      </p:pic>
    </p:spTree>
    <p:extLst>
      <p:ext uri="{BB962C8B-B14F-4D97-AF65-F5344CB8AC3E}">
        <p14:creationId xmlns:p14="http://schemas.microsoft.com/office/powerpoint/2010/main" val="182393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584394-88CC-B645-ADA0-14DB49DE12D9}" type="datetime1">
              <a:rPr lang="en-ZA" smtClean="0"/>
              <a:pPr/>
              <a:t>2025/12/22</a:t>
            </a:fld>
            <a:endParaRPr lang="en-ZA" dirty="0"/>
          </a:p>
        </p:txBody>
      </p:sp>
      <p:sp>
        <p:nvSpPr>
          <p:cNvPr id="5" name="Footer Placeholder 4"/>
          <p:cNvSpPr>
            <a:spLocks noGrp="1"/>
          </p:cNvSpPr>
          <p:nvPr>
            <p:ph type="ftr" sz="quarter" idx="11"/>
          </p:nvPr>
        </p:nvSpPr>
        <p:spPr/>
        <p:txBody>
          <a:bodyPr/>
          <a:lstStyle/>
          <a:p>
            <a:r>
              <a:rPr lang="en-ZA" dirty="0"/>
              <a:t>www.piloggroup.com</a:t>
            </a:r>
          </a:p>
        </p:txBody>
      </p:sp>
      <p:sp>
        <p:nvSpPr>
          <p:cNvPr id="6" name="Slide Number Placeholder 5"/>
          <p:cNvSpPr>
            <a:spLocks noGrp="1"/>
          </p:cNvSpPr>
          <p:nvPr>
            <p:ph type="sldNum" sz="quarter" idx="12"/>
          </p:nvPr>
        </p:nvSpPr>
        <p:spPr>
          <a:xfrm>
            <a:off x="11914796" y="6622089"/>
            <a:ext cx="272405" cy="226715"/>
          </a:xfrm>
        </p:spPr>
        <p:txBody>
          <a:bodyPr/>
          <a:lstStyle/>
          <a:p>
            <a:fld id="{F79FC5F6-1581-D948-A184-FDB0977145C6}" type="slidenum">
              <a:rPr lang="en-ZA" smtClean="0"/>
              <a:pPr/>
              <a:t>13</a:t>
            </a:fld>
            <a:endParaRPr lang="en-ZA" dirty="0"/>
          </a:p>
        </p:txBody>
      </p:sp>
      <p:sp>
        <p:nvSpPr>
          <p:cNvPr id="21" name="Title 1"/>
          <p:cNvSpPr txBox="1">
            <a:spLocks/>
          </p:cNvSpPr>
          <p:nvPr/>
        </p:nvSpPr>
        <p:spPr>
          <a:xfrm>
            <a:off x="241927" y="274967"/>
            <a:ext cx="11672869" cy="551964"/>
          </a:xfrm>
          <a:prstGeom prst="rect">
            <a:avLst/>
          </a:prstGeom>
        </p:spPr>
        <p:txBody>
          <a:bodyPr vert="horz" lIns="121920" tIns="60960" rIns="121920" bIns="60960" rtlCol="0" anchor="ctr">
            <a:normAutofit fontScale="90000" lnSpcReduction="200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r>
              <a:rPr lang="en-US" sz="3733" b="1" dirty="0">
                <a:latin typeface="Optima" charset="0"/>
                <a:ea typeface="Optima" charset="0"/>
                <a:cs typeface="Optima" charset="0"/>
              </a:rPr>
              <a:t>Characteristics of Data Quality</a:t>
            </a:r>
          </a:p>
        </p:txBody>
      </p:sp>
      <p:graphicFrame>
        <p:nvGraphicFramePr>
          <p:cNvPr id="8" name="Diagram 7"/>
          <p:cNvGraphicFramePr/>
          <p:nvPr/>
        </p:nvGraphicFramePr>
        <p:xfrm>
          <a:off x="610625" y="1019862"/>
          <a:ext cx="10332195" cy="5290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18">
            <a:extLst>
              <a:ext uri="{FF2B5EF4-FFF2-40B4-BE49-F238E27FC236}">
                <a16:creationId xmlns:a16="http://schemas.microsoft.com/office/drawing/2014/main" id="{8655D891-5291-4C4D-97F2-44C75B931FF4}"/>
              </a:ext>
            </a:extLst>
          </p:cNvPr>
          <p:cNvSpPr txBox="1">
            <a:spLocks/>
          </p:cNvSpPr>
          <p:nvPr/>
        </p:nvSpPr>
        <p:spPr>
          <a:xfrm>
            <a:off x="227858" y="6550669"/>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00174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1062" y="1176424"/>
            <a:ext cx="11449876" cy="2554545"/>
          </a:xfrm>
          <a:prstGeom prst="rect">
            <a:avLst/>
          </a:prstGeom>
        </p:spPr>
        <p:txBody>
          <a:bodyPr wrap="square">
            <a:spAutoFit/>
          </a:bodyPr>
          <a:lstStyle/>
          <a:p>
            <a:r>
              <a:rPr lang="en-US" sz="3200" dirty="0">
                <a:solidFill>
                  <a:srgbClr val="10479B"/>
                </a:solidFill>
                <a:latin typeface="Optima" charset="0"/>
                <a:ea typeface="Optima" charset="0"/>
                <a:cs typeface="Optima" charset="0"/>
              </a:rPr>
              <a:t>In computer science and information science, an ontology is a formal naming and definition of the types,</a:t>
            </a:r>
            <a:r>
              <a:rPr lang="en-IN" sz="3200" dirty="0"/>
              <a:t> </a:t>
            </a:r>
            <a:r>
              <a:rPr lang="en-IN" sz="3200" dirty="0">
                <a:solidFill>
                  <a:srgbClr val="10479B"/>
                </a:solidFill>
                <a:latin typeface="Optima" charset="0"/>
                <a:ea typeface="Optima" charset="0"/>
                <a:cs typeface="Optima" charset="0"/>
              </a:rPr>
              <a:t>properties, and interrelationships of the entities that really or fundamentally exist for a particular domain of discourse</a:t>
            </a:r>
          </a:p>
          <a:p>
            <a:endParaRPr lang="en-US" sz="3200" dirty="0">
              <a:solidFill>
                <a:srgbClr val="10479B"/>
              </a:solidFill>
              <a:latin typeface="Optima" charset="0"/>
              <a:ea typeface="Optima" charset="0"/>
              <a:cs typeface="Optima" charset="0"/>
            </a:endParaRPr>
          </a:p>
        </p:txBody>
      </p:sp>
      <p:sp>
        <p:nvSpPr>
          <p:cNvPr id="5" name="Rectangle 4"/>
          <p:cNvSpPr/>
          <p:nvPr/>
        </p:nvSpPr>
        <p:spPr>
          <a:xfrm>
            <a:off x="399323" y="3843582"/>
            <a:ext cx="11779424" cy="1569660"/>
          </a:xfrm>
          <a:prstGeom prst="rect">
            <a:avLst/>
          </a:prstGeom>
        </p:spPr>
        <p:txBody>
          <a:bodyPr wrap="square">
            <a:spAutoFit/>
          </a:bodyPr>
          <a:lstStyle/>
          <a:p>
            <a:r>
              <a:rPr lang="en-US" sz="3200" dirty="0">
                <a:solidFill>
                  <a:srgbClr val="10479B"/>
                </a:solidFill>
                <a:latin typeface="Optima" charset="0"/>
                <a:ea typeface="Optima" charset="0"/>
                <a:cs typeface="Optima" charset="0"/>
              </a:rPr>
              <a:t>Ontology is the complete set of concepts, its terminology, definitions, abbreviations, data requirements, unit of measures etc and interrelationships of these entities</a:t>
            </a:r>
          </a:p>
        </p:txBody>
      </p:sp>
      <p:sp>
        <p:nvSpPr>
          <p:cNvPr id="6" name="TextBox 12">
            <a:extLst>
              <a:ext uri="{FF2B5EF4-FFF2-40B4-BE49-F238E27FC236}">
                <a16:creationId xmlns:a16="http://schemas.microsoft.com/office/drawing/2014/main" id="{7E80A2F0-3554-47CE-8A74-BBD5395E6078}"/>
              </a:ext>
            </a:extLst>
          </p:cNvPr>
          <p:cNvSpPr txBox="1">
            <a:spLocks noChangeArrowheads="1"/>
          </p:cNvSpPr>
          <p:nvPr/>
        </p:nvSpPr>
        <p:spPr bwMode="auto">
          <a:xfrm>
            <a:off x="304799" y="231631"/>
            <a:ext cx="11516139" cy="56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a:lnSpc>
                <a:spcPts val="3600"/>
              </a:lnSpc>
            </a:pPr>
            <a:r>
              <a:rPr lang="en-US" sz="3600" b="1" dirty="0">
                <a:solidFill>
                  <a:schemeClr val="accent1"/>
                </a:solidFill>
                <a:latin typeface="Optima" charset="0"/>
              </a:rPr>
              <a:t>What is Ontology?</a:t>
            </a:r>
          </a:p>
        </p:txBody>
      </p:sp>
      <p:sp>
        <p:nvSpPr>
          <p:cNvPr id="7" name="Rectangle 6">
            <a:extLst>
              <a:ext uri="{FF2B5EF4-FFF2-40B4-BE49-F238E27FC236}">
                <a16:creationId xmlns:a16="http://schemas.microsoft.com/office/drawing/2014/main" id="{0BF18DC0-0AC7-4ED8-8DA8-59008364B222}"/>
              </a:ext>
            </a:extLst>
          </p:cNvPr>
          <p:cNvSpPr/>
          <p:nvPr/>
        </p:nvSpPr>
        <p:spPr>
          <a:xfrm>
            <a:off x="235274" y="6541961"/>
            <a:ext cx="1814920" cy="369332"/>
          </a:xfrm>
          <a:prstGeom prst="rect">
            <a:avLst/>
          </a:prstGeom>
        </p:spPr>
        <p:txBody>
          <a:bodyPr wrap="none">
            <a:spAutoFit/>
          </a:bodyPr>
          <a:lstStyle/>
          <a:p>
            <a:r>
              <a:rPr lang="en-ZA" dirty="0">
                <a:solidFill>
                  <a:prstClr val="white"/>
                </a:solidFill>
              </a:rPr>
              <a:t>PiLog </a:t>
            </a:r>
            <a:fld id="{FBC3EBB5-BF7E-EA4F-B998-255FAEC393DC}" type="datetime1">
              <a:rPr lang="en-IN">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5157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44557" y="227173"/>
            <a:ext cx="9899569"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defPPr>
              <a:defRPr lang="en-US"/>
            </a:defPPr>
            <a:lvl1pPr>
              <a:lnSpc>
                <a:spcPts val="3600"/>
              </a:lnSpc>
              <a:defRPr sz="3600" b="1">
                <a:solidFill>
                  <a:schemeClr val="accent1"/>
                </a:solidFill>
                <a:latin typeface="Optima" charset="0"/>
                <a:ea typeface="MS PGothic" pitchFamily="34" charset="-128"/>
              </a:defRPr>
            </a:lvl1pPr>
            <a:lvl2pPr marL="742950" indent="-285750">
              <a:defRPr>
                <a:latin typeface="Corbel" pitchFamily="34" charset="0"/>
                <a:ea typeface="MS PGothic" pitchFamily="34" charset="-128"/>
              </a:defRPr>
            </a:lvl2pPr>
            <a:lvl3pPr marL="1143000" indent="-228600">
              <a:defRPr>
                <a:latin typeface="Corbel" pitchFamily="34" charset="0"/>
                <a:ea typeface="MS PGothic" pitchFamily="34" charset="-128"/>
              </a:defRPr>
            </a:lvl3pPr>
            <a:lvl4pPr marL="1600200" indent="-228600">
              <a:defRPr>
                <a:latin typeface="Corbel" pitchFamily="34" charset="0"/>
                <a:ea typeface="MS PGothic" pitchFamily="34" charset="-128"/>
              </a:defRPr>
            </a:lvl4pPr>
            <a:lvl5pPr marL="2057400" indent="-228600">
              <a:defRPr>
                <a:latin typeface="Corbel" pitchFamily="34" charset="0"/>
                <a:ea typeface="MS PGothic" pitchFamily="34" charset="-128"/>
              </a:defRPr>
            </a:lvl5pPr>
            <a:lvl6pPr marL="2514600" indent="-228600" eaLnBrk="0" fontAlgn="base" hangingPunct="0">
              <a:spcBef>
                <a:spcPct val="0"/>
              </a:spcBef>
              <a:spcAft>
                <a:spcPct val="0"/>
              </a:spcAft>
              <a:defRPr>
                <a:latin typeface="Corbel" pitchFamily="34" charset="0"/>
                <a:ea typeface="MS PGothic" pitchFamily="34" charset="-128"/>
              </a:defRPr>
            </a:lvl6pPr>
            <a:lvl7pPr marL="2971800" indent="-228600" eaLnBrk="0" fontAlgn="base" hangingPunct="0">
              <a:spcBef>
                <a:spcPct val="0"/>
              </a:spcBef>
              <a:spcAft>
                <a:spcPct val="0"/>
              </a:spcAft>
              <a:defRPr>
                <a:latin typeface="Corbel" pitchFamily="34" charset="0"/>
                <a:ea typeface="MS PGothic" pitchFamily="34" charset="-128"/>
              </a:defRPr>
            </a:lvl7pPr>
            <a:lvl8pPr marL="3429000" indent="-228600" eaLnBrk="0" fontAlgn="base" hangingPunct="0">
              <a:spcBef>
                <a:spcPct val="0"/>
              </a:spcBef>
              <a:spcAft>
                <a:spcPct val="0"/>
              </a:spcAft>
              <a:defRPr>
                <a:latin typeface="Corbel" pitchFamily="34" charset="0"/>
                <a:ea typeface="MS PGothic" pitchFamily="34" charset="-128"/>
              </a:defRPr>
            </a:lvl8pPr>
            <a:lvl9pPr marL="3886200" indent="-228600" eaLnBrk="0" fontAlgn="base" hangingPunct="0">
              <a:spcBef>
                <a:spcPct val="0"/>
              </a:spcBef>
              <a:spcAft>
                <a:spcPct val="0"/>
              </a:spcAft>
              <a:defRPr>
                <a:latin typeface="Corbel" pitchFamily="34" charset="0"/>
                <a:ea typeface="MS PGothic" pitchFamily="34" charset="-128"/>
              </a:defRPr>
            </a:lvl9pPr>
          </a:lstStyle>
          <a:p>
            <a:r>
              <a:rPr lang="en-US" dirty="0"/>
              <a:t>What is Concept?</a:t>
            </a:r>
          </a:p>
        </p:txBody>
      </p:sp>
      <p:sp>
        <p:nvSpPr>
          <p:cNvPr id="4" name="TextBox 3"/>
          <p:cNvSpPr txBox="1"/>
          <p:nvPr/>
        </p:nvSpPr>
        <p:spPr>
          <a:xfrm>
            <a:off x="364396" y="1085459"/>
            <a:ext cx="11452466" cy="1477328"/>
          </a:xfrm>
          <a:prstGeom prst="rect">
            <a:avLst/>
          </a:prstGeom>
          <a:noFill/>
        </p:spPr>
        <p:txBody>
          <a:bodyPr wrap="square" rtlCol="0">
            <a:spAutoFit/>
          </a:bodyPr>
          <a:lstStyle/>
          <a:p>
            <a:r>
              <a:rPr lang="en-US" sz="3000" b="1" dirty="0">
                <a:solidFill>
                  <a:srgbClr val="10479B"/>
                </a:solidFill>
                <a:latin typeface="Optima" charset="0"/>
                <a:ea typeface="Optima" charset="0"/>
                <a:cs typeface="Optima" charset="0"/>
              </a:rPr>
              <a:t>Concept shall mean the unit of thought or knowledge constituted by a unique set of necessary characteristics (characteristic that is always true of each object in the extension of a given concept)</a:t>
            </a:r>
          </a:p>
        </p:txBody>
      </p:sp>
      <p:sp>
        <p:nvSpPr>
          <p:cNvPr id="6" name="Rectangle 5"/>
          <p:cNvSpPr/>
          <p:nvPr/>
        </p:nvSpPr>
        <p:spPr>
          <a:xfrm>
            <a:off x="364396" y="3763114"/>
            <a:ext cx="11452466" cy="2246769"/>
          </a:xfrm>
          <a:prstGeom prst="rect">
            <a:avLst/>
          </a:prstGeom>
        </p:spPr>
        <p:txBody>
          <a:bodyPr wrap="square">
            <a:spAutoFit/>
          </a:bodyPr>
          <a:lstStyle/>
          <a:p>
            <a:r>
              <a:rPr lang="en-US" sz="2800" b="1" dirty="0">
                <a:solidFill>
                  <a:srgbClr val="10479B"/>
                </a:solidFill>
                <a:latin typeface="Optima" charset="0"/>
                <a:ea typeface="Optima" charset="0"/>
                <a:cs typeface="Optima" charset="0"/>
              </a:rPr>
              <a:t>IRDI shall mean International Registration Data Identifier that is used to uniquely identify a concept globally. This has to be as per the requirements stipulated in ISO/IEC 11179-5 &amp; ISO/IEC 6523, IRDI consists of three parts: 1) registration authority identifier (RAI); 2) data identifier (DI); 3) version identifier (VI).</a:t>
            </a:r>
          </a:p>
        </p:txBody>
      </p:sp>
      <p:sp>
        <p:nvSpPr>
          <p:cNvPr id="7" name="TextBox 6"/>
          <p:cNvSpPr txBox="1"/>
          <p:nvPr/>
        </p:nvSpPr>
        <p:spPr>
          <a:xfrm>
            <a:off x="357352" y="2785300"/>
            <a:ext cx="9722069" cy="492443"/>
          </a:xfrm>
          <a:prstGeom prst="rect">
            <a:avLst/>
          </a:prstGeom>
          <a:noFill/>
        </p:spPr>
        <p:txBody>
          <a:bodyPr wrap="square" rtlCol="0">
            <a:spAutoFit/>
          </a:bodyPr>
          <a:lstStyle/>
          <a:p>
            <a:r>
              <a:rPr lang="en-US" sz="2600" b="1" u="sng" dirty="0">
                <a:solidFill>
                  <a:schemeClr val="accent1"/>
                </a:solidFill>
                <a:latin typeface="Optima" panose="02000503060000020004"/>
                <a:cs typeface="Calibri"/>
              </a:rPr>
              <a:t>“A Concept is something that one can Conceive or Perceive”</a:t>
            </a:r>
          </a:p>
        </p:txBody>
      </p:sp>
      <p:sp>
        <p:nvSpPr>
          <p:cNvPr id="8" name="Date Placeholder 18">
            <a:extLst>
              <a:ext uri="{FF2B5EF4-FFF2-40B4-BE49-F238E27FC236}">
                <a16:creationId xmlns:a16="http://schemas.microsoft.com/office/drawing/2014/main" id="{502DF3E4-9836-1644-A4DE-B2A07610202E}"/>
              </a:ext>
            </a:extLst>
          </p:cNvPr>
          <p:cNvSpPr txBox="1">
            <a:spLocks/>
          </p:cNvSpPr>
          <p:nvPr/>
        </p:nvSpPr>
        <p:spPr>
          <a:xfrm>
            <a:off x="241926" y="6550669"/>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4541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0" y="254766"/>
            <a:ext cx="384313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algn="ctr">
              <a:lnSpc>
                <a:spcPts val="3600"/>
              </a:lnSpc>
            </a:pPr>
            <a:r>
              <a:rPr lang="en-US" sz="3600" b="1" dirty="0">
                <a:solidFill>
                  <a:schemeClr val="accent1"/>
                </a:solidFill>
                <a:latin typeface="Optima" charset="0"/>
              </a:rPr>
              <a:t>Ontology</a:t>
            </a:r>
            <a:r>
              <a:rPr lang="en-US" sz="2400" b="1" dirty="0">
                <a:solidFill>
                  <a:srgbClr val="7030A0"/>
                </a:solidFill>
              </a:rPr>
              <a:t> </a:t>
            </a:r>
            <a:r>
              <a:rPr lang="en-US" sz="3600" b="1" dirty="0">
                <a:solidFill>
                  <a:schemeClr val="accent1"/>
                </a:solidFill>
                <a:latin typeface="Optima" charset="0"/>
              </a:rPr>
              <a:t>Need</a:t>
            </a:r>
            <a:r>
              <a:rPr lang="en-US" sz="2400" b="1" dirty="0">
                <a:solidFill>
                  <a:srgbClr val="7030A0"/>
                </a:solidFill>
              </a:rPr>
              <a:t> </a:t>
            </a:r>
            <a:r>
              <a:rPr lang="en-US" sz="3600" b="1" dirty="0">
                <a:solidFill>
                  <a:schemeClr val="accent1"/>
                </a:solidFill>
                <a:latin typeface="Optima" panose="02000503060000020004"/>
              </a:rPr>
              <a:t>?</a:t>
            </a:r>
            <a:endParaRPr lang="en-US" sz="2400" b="1" dirty="0">
              <a:solidFill>
                <a:schemeClr val="accent1"/>
              </a:solidFill>
            </a:endParaRPr>
          </a:p>
        </p:txBody>
      </p:sp>
      <p:sp>
        <p:nvSpPr>
          <p:cNvPr id="2" name="TextBox 1"/>
          <p:cNvSpPr txBox="1"/>
          <p:nvPr/>
        </p:nvSpPr>
        <p:spPr>
          <a:xfrm>
            <a:off x="559011" y="893707"/>
            <a:ext cx="9470862" cy="523220"/>
          </a:xfrm>
          <a:prstGeom prst="rect">
            <a:avLst/>
          </a:prstGeom>
          <a:noFill/>
        </p:spPr>
        <p:txBody>
          <a:bodyPr wrap="none" rtlCol="0">
            <a:spAutoFit/>
          </a:bodyPr>
          <a:lstStyle/>
          <a:p>
            <a:r>
              <a:rPr lang="en-US" sz="2800" b="1" dirty="0">
                <a:solidFill>
                  <a:srgbClr val="10479B"/>
                </a:solidFill>
                <a:latin typeface="Optima" charset="0"/>
              </a:rPr>
              <a:t>Enterprises require an Ontology to manage the master data</a:t>
            </a:r>
          </a:p>
        </p:txBody>
      </p:sp>
      <p:sp>
        <p:nvSpPr>
          <p:cNvPr id="3" name="TextBox 2"/>
          <p:cNvSpPr txBox="1"/>
          <p:nvPr/>
        </p:nvSpPr>
        <p:spPr>
          <a:xfrm>
            <a:off x="689804" y="1416927"/>
            <a:ext cx="9209276" cy="4833759"/>
          </a:xfrm>
          <a:prstGeom prst="rect">
            <a:avLst/>
          </a:prstGeom>
          <a:noFill/>
        </p:spPr>
        <p:txBody>
          <a:bodyPr wrap="square" rtlCol="0">
            <a:spAutoFit/>
          </a:bodyPr>
          <a:lstStyle/>
          <a:p>
            <a:pPr indent="-285750">
              <a:lnSpc>
                <a:spcPct val="150000"/>
              </a:lnSpc>
              <a:buFont typeface="Wingdings" charset="2"/>
              <a:buChar char="ü"/>
            </a:pPr>
            <a:r>
              <a:rPr lang="en-US" sz="2600" b="1" dirty="0">
                <a:solidFill>
                  <a:srgbClr val="10479B"/>
                </a:solidFill>
                <a:latin typeface="Optima" charset="0"/>
              </a:rPr>
              <a:t>Nature of Business Operations</a:t>
            </a:r>
          </a:p>
          <a:p>
            <a:pPr indent="-285750">
              <a:lnSpc>
                <a:spcPct val="150000"/>
              </a:lnSpc>
              <a:buFont typeface="Wingdings" charset="2"/>
              <a:buChar char="ü"/>
            </a:pPr>
            <a:r>
              <a:rPr lang="en-US" sz="2600" b="1" dirty="0">
                <a:solidFill>
                  <a:srgbClr val="10479B"/>
                </a:solidFill>
                <a:latin typeface="Optima" charset="0"/>
              </a:rPr>
              <a:t>E-Commerce Portals</a:t>
            </a:r>
          </a:p>
          <a:p>
            <a:pPr indent="-285750">
              <a:lnSpc>
                <a:spcPct val="150000"/>
              </a:lnSpc>
              <a:buFont typeface="Wingdings" charset="2"/>
              <a:buChar char="ü"/>
            </a:pPr>
            <a:r>
              <a:rPr lang="en-US" sz="2600" b="1" dirty="0">
                <a:solidFill>
                  <a:srgbClr val="10479B"/>
                </a:solidFill>
                <a:latin typeface="Optima" charset="0"/>
              </a:rPr>
              <a:t>Multiple ERP Systems</a:t>
            </a:r>
          </a:p>
          <a:p>
            <a:pPr indent="-285750">
              <a:lnSpc>
                <a:spcPct val="150000"/>
              </a:lnSpc>
              <a:buFont typeface="Wingdings" charset="2"/>
              <a:buChar char="ü"/>
            </a:pPr>
            <a:r>
              <a:rPr lang="en-US" sz="2600" b="1" dirty="0">
                <a:solidFill>
                  <a:srgbClr val="10479B"/>
                </a:solidFill>
                <a:latin typeface="Optima" charset="0"/>
              </a:rPr>
              <a:t>Laws of Land (Compliance/Regulatory/Standard)</a:t>
            </a:r>
          </a:p>
          <a:p>
            <a:pPr indent="-285750">
              <a:lnSpc>
                <a:spcPct val="150000"/>
              </a:lnSpc>
              <a:buFont typeface="Wingdings" charset="2"/>
              <a:buChar char="ü"/>
            </a:pPr>
            <a:r>
              <a:rPr lang="en-US" sz="2600" b="1" dirty="0">
                <a:solidFill>
                  <a:srgbClr val="10479B"/>
                </a:solidFill>
                <a:latin typeface="Optima" charset="0"/>
              </a:rPr>
              <a:t>Transactional/Business Language</a:t>
            </a:r>
          </a:p>
          <a:p>
            <a:pPr indent="-285750">
              <a:lnSpc>
                <a:spcPct val="150000"/>
              </a:lnSpc>
              <a:buFont typeface="Wingdings" charset="2"/>
              <a:buChar char="ü"/>
            </a:pPr>
            <a:r>
              <a:rPr lang="en-US" sz="2600" b="1" dirty="0">
                <a:solidFill>
                  <a:srgbClr val="10479B"/>
                </a:solidFill>
                <a:latin typeface="Optima" charset="0"/>
              </a:rPr>
              <a:t>Multi-National Operations</a:t>
            </a:r>
          </a:p>
          <a:p>
            <a:pPr indent="-285750">
              <a:lnSpc>
                <a:spcPct val="150000"/>
              </a:lnSpc>
              <a:buFont typeface="Wingdings" charset="2"/>
              <a:buChar char="ü"/>
            </a:pPr>
            <a:r>
              <a:rPr lang="en-US" sz="2600" b="1" dirty="0">
                <a:solidFill>
                  <a:srgbClr val="10479B"/>
                </a:solidFill>
                <a:latin typeface="Optima" charset="0"/>
              </a:rPr>
              <a:t>Master Data Quality</a:t>
            </a:r>
          </a:p>
          <a:p>
            <a:pPr indent="-285750">
              <a:lnSpc>
                <a:spcPct val="150000"/>
              </a:lnSpc>
              <a:buFont typeface="Wingdings" charset="2"/>
              <a:buChar char="ü"/>
            </a:pPr>
            <a:r>
              <a:rPr lang="en-US" sz="2600" b="1" dirty="0">
                <a:solidFill>
                  <a:srgbClr val="10479B"/>
                </a:solidFill>
                <a:latin typeface="Optima" charset="0"/>
              </a:rPr>
              <a:t>Data Dictionary</a:t>
            </a:r>
          </a:p>
        </p:txBody>
      </p:sp>
      <p:sp>
        <p:nvSpPr>
          <p:cNvPr id="6" name="Date Placeholder 18">
            <a:extLst>
              <a:ext uri="{FF2B5EF4-FFF2-40B4-BE49-F238E27FC236}">
                <a16:creationId xmlns:a16="http://schemas.microsoft.com/office/drawing/2014/main" id="{EF096C8B-A43C-7E4C-B53A-383B437F0EF2}"/>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62283313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131423" y="252084"/>
            <a:ext cx="4599603"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algn="ctr">
              <a:lnSpc>
                <a:spcPts val="3600"/>
              </a:lnSpc>
            </a:pPr>
            <a:r>
              <a:rPr lang="en-US" sz="3600" b="1" dirty="0">
                <a:solidFill>
                  <a:schemeClr val="accent1"/>
                </a:solidFill>
                <a:latin typeface="Optima" panose="02000503060000020004"/>
              </a:rPr>
              <a:t>Ontology Capabilities</a:t>
            </a:r>
          </a:p>
        </p:txBody>
      </p:sp>
      <p:sp>
        <p:nvSpPr>
          <p:cNvPr id="2" name="TextBox 1"/>
          <p:cNvSpPr txBox="1"/>
          <p:nvPr/>
        </p:nvSpPr>
        <p:spPr>
          <a:xfrm>
            <a:off x="675860" y="1379604"/>
            <a:ext cx="9462053" cy="4856971"/>
          </a:xfrm>
          <a:prstGeom prst="rect">
            <a:avLst/>
          </a:prstGeom>
          <a:noFill/>
        </p:spPr>
        <p:txBody>
          <a:bodyPr wrap="square" rtlCol="0">
            <a:spAutoFit/>
          </a:bodyPr>
          <a:lstStyle/>
          <a:p>
            <a:pPr marL="342900" indent="-342900">
              <a:lnSpc>
                <a:spcPct val="130000"/>
              </a:lnSpc>
              <a:buFont typeface="Wingdings" charset="2"/>
              <a:buChar char="ü"/>
            </a:pPr>
            <a:r>
              <a:rPr lang="en-US" sz="2400" b="1" dirty="0">
                <a:solidFill>
                  <a:schemeClr val="accent1"/>
                </a:solidFill>
                <a:latin typeface="Optima" panose="02000503060000020004"/>
                <a:cs typeface="Calibri"/>
              </a:rPr>
              <a:t>Data Exchange – Enterprises &amp; Systems (Interoperability)</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Automatic Integration &amp; Syndication</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Provide Portability</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Define Syntax &amp; Semantics</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Conforms to the Data Requirements</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Computer Readable &amp; Resolvable</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Unambiguously define Meta Data</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Automate Data Quality Evaluation</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Derive Information Quality</a:t>
            </a:r>
          </a:p>
          <a:p>
            <a:pPr marL="342900" indent="-342900">
              <a:lnSpc>
                <a:spcPct val="130000"/>
              </a:lnSpc>
              <a:buFont typeface="Wingdings" charset="2"/>
              <a:buChar char="ü"/>
            </a:pPr>
            <a:r>
              <a:rPr lang="en-US" sz="2400" b="1" dirty="0">
                <a:solidFill>
                  <a:schemeClr val="accent1"/>
                </a:solidFill>
                <a:latin typeface="Optima" panose="02000503060000020004"/>
                <a:cs typeface="Calibri"/>
              </a:rPr>
              <a:t>Scalable Data Model</a:t>
            </a:r>
          </a:p>
        </p:txBody>
      </p:sp>
      <p:sp>
        <p:nvSpPr>
          <p:cNvPr id="4" name="TextBox 3"/>
          <p:cNvSpPr txBox="1"/>
          <p:nvPr/>
        </p:nvSpPr>
        <p:spPr>
          <a:xfrm>
            <a:off x="675860" y="884520"/>
            <a:ext cx="6975671" cy="523220"/>
          </a:xfrm>
          <a:prstGeom prst="rect">
            <a:avLst/>
          </a:prstGeom>
          <a:noFill/>
        </p:spPr>
        <p:txBody>
          <a:bodyPr wrap="square" rtlCol="0">
            <a:spAutoFit/>
          </a:bodyPr>
          <a:lstStyle/>
          <a:p>
            <a:r>
              <a:rPr lang="en-US" sz="2800" b="1" dirty="0">
                <a:solidFill>
                  <a:schemeClr val="accent1"/>
                </a:solidFill>
                <a:latin typeface="Optima" panose="02000503060000020004"/>
                <a:cs typeface="Calibri"/>
              </a:rPr>
              <a:t>Good Ontology should be able to</a:t>
            </a:r>
          </a:p>
        </p:txBody>
      </p:sp>
      <p:sp>
        <p:nvSpPr>
          <p:cNvPr id="3" name="Rectangle 2">
            <a:extLst>
              <a:ext uri="{FF2B5EF4-FFF2-40B4-BE49-F238E27FC236}">
                <a16:creationId xmlns:a16="http://schemas.microsoft.com/office/drawing/2014/main" id="{25467BF9-7C50-4785-BC45-F7933F402E22}"/>
              </a:ext>
            </a:extLst>
          </p:cNvPr>
          <p:cNvSpPr/>
          <p:nvPr/>
        </p:nvSpPr>
        <p:spPr>
          <a:xfrm>
            <a:off x="5465058" y="3244334"/>
            <a:ext cx="1261884" cy="369332"/>
          </a:xfrm>
          <a:prstGeom prst="rect">
            <a:avLst/>
          </a:prstGeom>
        </p:spPr>
        <p:txBody>
          <a:bodyPr wrap="none">
            <a:spAutoFit/>
          </a:bodyPr>
          <a:lstStyle/>
          <a:p>
            <a:fld id="{FBC3EBB5-BF7E-EA4F-B998-255FAEC393DC}" type="datetime1">
              <a:rPr lang="en-IN">
                <a:solidFill>
                  <a:prstClr val="white"/>
                </a:solidFill>
              </a:rPr>
              <a:pPr/>
              <a:t>22-12-2025</a:t>
            </a:fld>
            <a:endParaRPr lang="en-IN" dirty="0"/>
          </a:p>
        </p:txBody>
      </p:sp>
      <p:sp>
        <p:nvSpPr>
          <p:cNvPr id="7" name="Date Placeholder 18">
            <a:extLst>
              <a:ext uri="{FF2B5EF4-FFF2-40B4-BE49-F238E27FC236}">
                <a16:creationId xmlns:a16="http://schemas.microsoft.com/office/drawing/2014/main" id="{87F97F10-988F-694E-9BD3-BEAEDB918B58}"/>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29258539"/>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1" y="204231"/>
            <a:ext cx="5950227"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algn="ctr">
              <a:lnSpc>
                <a:spcPts val="3600"/>
              </a:lnSpc>
            </a:pPr>
            <a:r>
              <a:rPr lang="en-US" sz="3600" b="1" dirty="0">
                <a:solidFill>
                  <a:schemeClr val="accent1"/>
                </a:solidFill>
                <a:latin typeface="Optima" panose="02000503060000020004"/>
              </a:rPr>
              <a:t>Ontology Business Benefits</a:t>
            </a:r>
          </a:p>
        </p:txBody>
      </p:sp>
      <p:sp>
        <p:nvSpPr>
          <p:cNvPr id="2" name="TextBox 1"/>
          <p:cNvSpPr txBox="1"/>
          <p:nvPr/>
        </p:nvSpPr>
        <p:spPr>
          <a:xfrm>
            <a:off x="431777" y="981634"/>
            <a:ext cx="9654758" cy="4469044"/>
          </a:xfrm>
          <a:prstGeom prst="rect">
            <a:avLst/>
          </a:prstGeom>
          <a:noFill/>
        </p:spPr>
        <p:txBody>
          <a:bodyPr wrap="square" rtlCol="0">
            <a:spAutoFit/>
          </a:bodyPr>
          <a:lstStyle/>
          <a:p>
            <a:pPr marL="342900" indent="-342900">
              <a:lnSpc>
                <a:spcPct val="150000"/>
              </a:lnSpc>
              <a:buFont typeface="Wingdings" charset="2"/>
              <a:buChar char="ü"/>
            </a:pPr>
            <a:r>
              <a:rPr lang="en-US" sz="2400" b="1" dirty="0">
                <a:solidFill>
                  <a:schemeClr val="accent1"/>
                </a:solidFill>
                <a:latin typeface="Optima" panose="02000503060000020004"/>
                <a:cs typeface="Calibri"/>
              </a:rPr>
              <a:t>Uniformity in Business Communication</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Accurate &amp; Cost Effective Sourcing</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Unambiguous Identification</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Consistent Sales &amp; Purchase Order Descriptions</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Potential Duplicate Identification</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Visibility of Spend</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Optimized Inventory &amp; Supply-Chain Management</a:t>
            </a:r>
          </a:p>
          <a:p>
            <a:pPr marL="342900" indent="-342900">
              <a:lnSpc>
                <a:spcPct val="150000"/>
              </a:lnSpc>
              <a:buFont typeface="Wingdings" charset="2"/>
              <a:buChar char="ü"/>
            </a:pPr>
            <a:r>
              <a:rPr lang="en-US" sz="2400" b="1" dirty="0">
                <a:solidFill>
                  <a:schemeClr val="accent1"/>
                </a:solidFill>
                <a:latin typeface="Optima" panose="02000503060000020004"/>
                <a:cs typeface="Calibri"/>
              </a:rPr>
              <a:t>Standardized processes</a:t>
            </a:r>
          </a:p>
        </p:txBody>
      </p:sp>
      <p:sp>
        <p:nvSpPr>
          <p:cNvPr id="5" name="Date Placeholder 18">
            <a:extLst>
              <a:ext uri="{FF2B5EF4-FFF2-40B4-BE49-F238E27FC236}">
                <a16:creationId xmlns:a16="http://schemas.microsoft.com/office/drawing/2014/main" id="{31E854D0-C7AE-CD4E-AD0F-BA375B349DD2}"/>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4159077824"/>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99864" y="176719"/>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Master Data Dictionary</a:t>
            </a:r>
          </a:p>
        </p:txBody>
      </p:sp>
      <p:grpSp>
        <p:nvGrpSpPr>
          <p:cNvPr id="35" name="Group 34"/>
          <p:cNvGrpSpPr/>
          <p:nvPr/>
        </p:nvGrpSpPr>
        <p:grpSpPr>
          <a:xfrm>
            <a:off x="1919536" y="3861048"/>
            <a:ext cx="8568952" cy="1982172"/>
            <a:chOff x="467544" y="1196752"/>
            <a:chExt cx="8568952" cy="1982172"/>
          </a:xfrm>
        </p:grpSpPr>
        <p:sp>
          <p:nvSpPr>
            <p:cNvPr id="36" name="Round Diagonal Corner Rectangle 35"/>
            <p:cNvSpPr/>
            <p:nvPr/>
          </p:nvSpPr>
          <p:spPr>
            <a:xfrm>
              <a:off x="3635896" y="1196752"/>
              <a:ext cx="2160240"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Data Requirement</a:t>
              </a:r>
            </a:p>
          </p:txBody>
        </p:sp>
        <p:cxnSp>
          <p:nvCxnSpPr>
            <p:cNvPr id="37" name="Straight Connector 36"/>
            <p:cNvCxnSpPr>
              <a:stCxn id="36" idx="1"/>
            </p:cNvCxnSpPr>
            <p:nvPr/>
          </p:nvCxnSpPr>
          <p:spPr>
            <a:xfrm>
              <a:off x="4716016" y="1571323"/>
              <a:ext cx="0" cy="63354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ound Diagonal Corner Rectangle 37"/>
            <p:cNvSpPr/>
            <p:nvPr/>
          </p:nvSpPr>
          <p:spPr>
            <a:xfrm>
              <a:off x="467544" y="2804353"/>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Class</a:t>
              </a:r>
            </a:p>
          </p:txBody>
        </p:sp>
        <p:sp>
          <p:nvSpPr>
            <p:cNvPr id="39" name="Round Diagonal Corner Rectangle 38"/>
            <p:cNvSpPr/>
            <p:nvPr/>
          </p:nvSpPr>
          <p:spPr>
            <a:xfrm>
              <a:off x="2555776" y="2780928"/>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Characteristics</a:t>
              </a:r>
            </a:p>
          </p:txBody>
        </p:sp>
        <p:sp>
          <p:nvSpPr>
            <p:cNvPr id="40" name="Round Diagonal Corner Rectangle 39"/>
            <p:cNvSpPr/>
            <p:nvPr/>
          </p:nvSpPr>
          <p:spPr>
            <a:xfrm>
              <a:off x="4788024" y="2780928"/>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Required (Y/N)</a:t>
              </a:r>
            </a:p>
          </p:txBody>
        </p:sp>
        <p:sp>
          <p:nvSpPr>
            <p:cNvPr id="41" name="Round Diagonal Corner Rectangle 40"/>
            <p:cNvSpPr/>
            <p:nvPr/>
          </p:nvSpPr>
          <p:spPr>
            <a:xfrm>
              <a:off x="6804248" y="2780928"/>
              <a:ext cx="2232248"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Characteristic UOM</a:t>
              </a:r>
            </a:p>
          </p:txBody>
        </p:sp>
        <p:cxnSp>
          <p:nvCxnSpPr>
            <p:cNvPr id="42" name="Elbow Connector 41"/>
            <p:cNvCxnSpPr>
              <a:endCxn id="38" idx="3"/>
            </p:cNvCxnSpPr>
            <p:nvPr/>
          </p:nvCxnSpPr>
          <p:spPr>
            <a:xfrm rot="10800000" flipV="1">
              <a:off x="1331640" y="2204863"/>
              <a:ext cx="3384376" cy="599490"/>
            </a:xfrm>
            <a:prstGeom prst="bent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3419872" y="2204864"/>
              <a:ext cx="0" cy="576064"/>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endCxn id="41" idx="3"/>
            </p:cNvCxnSpPr>
            <p:nvPr/>
          </p:nvCxnSpPr>
          <p:spPr>
            <a:xfrm>
              <a:off x="4644008" y="2204864"/>
              <a:ext cx="3276364" cy="576064"/>
            </a:xfrm>
            <a:prstGeom prst="bent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652120" y="2204864"/>
              <a:ext cx="0" cy="576064"/>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5846" name="Group 35845"/>
          <p:cNvGrpSpPr/>
          <p:nvPr/>
        </p:nvGrpSpPr>
        <p:grpSpPr>
          <a:xfrm>
            <a:off x="1698847" y="1196752"/>
            <a:ext cx="8856984" cy="1982172"/>
            <a:chOff x="174847" y="1196752"/>
            <a:chExt cx="8856984" cy="1982172"/>
          </a:xfrm>
        </p:grpSpPr>
        <p:grpSp>
          <p:nvGrpSpPr>
            <p:cNvPr id="35840" name="Group 35839"/>
            <p:cNvGrpSpPr/>
            <p:nvPr/>
          </p:nvGrpSpPr>
          <p:grpSpPr>
            <a:xfrm>
              <a:off x="174847" y="1196752"/>
              <a:ext cx="7416824" cy="1982172"/>
              <a:chOff x="534887" y="1196752"/>
              <a:chExt cx="7416824" cy="1982172"/>
            </a:xfrm>
          </p:grpSpPr>
          <p:sp>
            <p:nvSpPr>
              <p:cNvPr id="2" name="Round Diagonal Corner Rectangle 1"/>
              <p:cNvSpPr/>
              <p:nvPr/>
            </p:nvSpPr>
            <p:spPr>
              <a:xfrm>
                <a:off x="3851920" y="1196752"/>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Terminology</a:t>
                </a:r>
              </a:p>
            </p:txBody>
          </p:sp>
          <p:cxnSp>
            <p:nvCxnSpPr>
              <p:cNvPr id="6" name="Straight Connector 5"/>
              <p:cNvCxnSpPr>
                <a:stCxn id="2" idx="1"/>
              </p:cNvCxnSpPr>
              <p:nvPr/>
            </p:nvCxnSpPr>
            <p:spPr>
              <a:xfrm>
                <a:off x="4716016" y="1571323"/>
                <a:ext cx="0" cy="633541"/>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Round Diagonal Corner Rectangle 16"/>
              <p:cNvSpPr/>
              <p:nvPr/>
            </p:nvSpPr>
            <p:spPr>
              <a:xfrm>
                <a:off x="534887" y="2804353"/>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Definition</a:t>
                </a:r>
              </a:p>
            </p:txBody>
          </p:sp>
          <p:sp>
            <p:nvSpPr>
              <p:cNvPr id="18" name="Round Diagonal Corner Rectangle 17"/>
              <p:cNvSpPr/>
              <p:nvPr/>
            </p:nvSpPr>
            <p:spPr>
              <a:xfrm>
                <a:off x="2407095" y="2780928"/>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Abbreviation</a:t>
                </a:r>
              </a:p>
            </p:txBody>
          </p:sp>
          <p:sp>
            <p:nvSpPr>
              <p:cNvPr id="20" name="Round Diagonal Corner Rectangle 19"/>
              <p:cNvSpPr/>
              <p:nvPr/>
            </p:nvSpPr>
            <p:spPr>
              <a:xfrm>
                <a:off x="4279303" y="2780928"/>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Language</a:t>
                </a:r>
              </a:p>
            </p:txBody>
          </p:sp>
          <p:sp>
            <p:nvSpPr>
              <p:cNvPr id="23" name="Round Diagonal Corner Rectangle 22"/>
              <p:cNvSpPr/>
              <p:nvPr/>
            </p:nvSpPr>
            <p:spPr>
              <a:xfrm>
                <a:off x="6223519" y="2780928"/>
                <a:ext cx="1728192"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Data Type</a:t>
                </a:r>
              </a:p>
            </p:txBody>
          </p:sp>
          <p:cxnSp>
            <p:nvCxnSpPr>
              <p:cNvPr id="10" name="Elbow Connector 9"/>
              <p:cNvCxnSpPr>
                <a:endCxn id="17" idx="3"/>
              </p:cNvCxnSpPr>
              <p:nvPr/>
            </p:nvCxnSpPr>
            <p:spPr>
              <a:xfrm rot="10800000" flipV="1">
                <a:off x="1398983" y="2204863"/>
                <a:ext cx="3384376" cy="599490"/>
              </a:xfrm>
              <a:prstGeom prst="bent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8" idx="3"/>
              </p:cNvCxnSpPr>
              <p:nvPr/>
            </p:nvCxnSpPr>
            <p:spPr>
              <a:xfrm>
                <a:off x="3271191" y="2204864"/>
                <a:ext cx="0" cy="576064"/>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endCxn id="23" idx="3"/>
              </p:cNvCxnSpPr>
              <p:nvPr/>
            </p:nvCxnSpPr>
            <p:spPr>
              <a:xfrm>
                <a:off x="3847255" y="2204864"/>
                <a:ext cx="3240360" cy="576064"/>
              </a:xfrm>
              <a:prstGeom prst="bent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364088" y="2204864"/>
                <a:ext cx="0" cy="576064"/>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1" name="Elbow Connector 50"/>
            <p:cNvCxnSpPr/>
            <p:nvPr/>
          </p:nvCxnSpPr>
          <p:spPr>
            <a:xfrm>
              <a:off x="5076056" y="2204864"/>
              <a:ext cx="3240360" cy="576064"/>
            </a:xfrm>
            <a:prstGeom prst="bent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2" name="Round Diagonal Corner Rectangle 51"/>
            <p:cNvSpPr/>
            <p:nvPr/>
          </p:nvSpPr>
          <p:spPr>
            <a:xfrm>
              <a:off x="7807695" y="2780928"/>
              <a:ext cx="1224136" cy="374571"/>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kern="0" dirty="0">
                  <a:solidFill>
                    <a:sysClr val="windowText" lastClr="000000"/>
                  </a:solidFill>
                  <a:latin typeface="Optima" panose="02000503060000020004"/>
                  <a:cs typeface="Arial" pitchFamily="34" charset="0"/>
                </a:rPr>
                <a:t>Image</a:t>
              </a:r>
            </a:p>
          </p:txBody>
        </p:sp>
      </p:grpSp>
      <p:sp>
        <p:nvSpPr>
          <p:cNvPr id="28" name="Date Placeholder 18">
            <a:extLst>
              <a:ext uri="{FF2B5EF4-FFF2-40B4-BE49-F238E27FC236}">
                <a16:creationId xmlns:a16="http://schemas.microsoft.com/office/drawing/2014/main" id="{33828E6A-E390-7A44-9A74-D8DEF166F6C9}"/>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26726562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2</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9807397" cy="551964"/>
          </a:xfrm>
        </p:spPr>
        <p:txBody>
          <a:bodyPr>
            <a:noAutofit/>
          </a:bodyPr>
          <a:lstStyle/>
          <a:p>
            <a:r>
              <a:rPr lang="en-US" sz="3200" b="1" dirty="0">
                <a:latin typeface="Optima" charset="0"/>
                <a:ea typeface="Optima" charset="0"/>
                <a:cs typeface="Optima" charset="0"/>
              </a:rPr>
              <a:t>ISO – International Organization for Standardization</a:t>
            </a:r>
          </a:p>
        </p:txBody>
      </p:sp>
      <p:sp>
        <p:nvSpPr>
          <p:cNvPr id="20" name="Text Box 1">
            <a:extLst>
              <a:ext uri="{FF2B5EF4-FFF2-40B4-BE49-F238E27FC236}">
                <a16:creationId xmlns:a16="http://schemas.microsoft.com/office/drawing/2014/main" id="{674BCBA5-BE4E-A24D-B6AB-8BC8DBC09341}"/>
              </a:ext>
            </a:extLst>
          </p:cNvPr>
          <p:cNvSpPr txBox="1">
            <a:spLocks noChangeArrowheads="1"/>
          </p:cNvSpPr>
          <p:nvPr/>
        </p:nvSpPr>
        <p:spPr bwMode="auto">
          <a:xfrm>
            <a:off x="241927" y="930568"/>
            <a:ext cx="11373396" cy="5474883"/>
          </a:xfrm>
          <a:prstGeom prst="rect">
            <a:avLst/>
          </a:prstGeom>
          <a:noFill/>
          <a:ln w="9525">
            <a:noFill/>
            <a:round/>
            <a:headEnd/>
            <a:tailEnd/>
          </a:ln>
          <a:effectLst/>
        </p:spPr>
        <p:txBody>
          <a:bodyPr tIns="117408"/>
          <a:lstStyle>
            <a:lvl1pPr marL="460375"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1pPr>
            <a:lvl2pPr marL="1884363" indent="-284163"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2pPr>
            <a:lvl3pPr marL="2227263"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3pPr>
            <a:lvl4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4pPr>
            <a:lvl5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bg1"/>
                </a:solidFill>
                <a:latin typeface="Arial" charset="0"/>
                <a:ea typeface="MS Gothic" charset="-128"/>
              </a:defRPr>
            </a:lvl9pPr>
          </a:lstStyle>
          <a:p>
            <a:pPr marL="999042" indent="-385224" eaLnBrk="1" hangingPunct="1">
              <a:lnSpc>
                <a:spcPct val="86000"/>
              </a:lnSpc>
              <a:spcBef>
                <a:spcPts val="1667"/>
              </a:spcBef>
              <a:buFont typeface="Wingdings" pitchFamily="2" charset="2"/>
              <a:buChar char="§"/>
              <a:defRPr/>
            </a:pPr>
            <a:r>
              <a:rPr lang="en-GB" sz="1867" dirty="0">
                <a:solidFill>
                  <a:srgbClr val="10479B"/>
                </a:solidFill>
                <a:latin typeface="Optima" panose="02000503060000020004" pitchFamily="2" charset="0"/>
                <a:ea typeface="+mn-ea"/>
                <a:cs typeface="Arial" pitchFamily="34" charset="0"/>
              </a:rPr>
              <a:t>156 National standard organization members (one per country)</a:t>
            </a:r>
            <a:r>
              <a:rPr lang="ar-SA" sz="1867" dirty="0">
                <a:solidFill>
                  <a:srgbClr val="10479B"/>
                </a:solidFill>
                <a:latin typeface="Optima" panose="02000503060000020004" pitchFamily="2" charset="0"/>
                <a:ea typeface="+mn-ea"/>
                <a:cs typeface="Arial" pitchFamily="34" charset="0"/>
              </a:rPr>
              <a:t>‏</a:t>
            </a:r>
            <a:endParaRPr lang="en-GB" sz="1867" dirty="0">
              <a:solidFill>
                <a:srgbClr val="10479B"/>
              </a:solidFill>
              <a:latin typeface="Optima" panose="02000503060000020004" pitchFamily="2" charset="0"/>
              <a:ea typeface="+mn-ea"/>
              <a:cs typeface="Arial" pitchFamily="34" charset="0"/>
            </a:endParaRPr>
          </a:p>
          <a:p>
            <a:pPr lvl="1" eaLnBrk="1" hangingPunct="1">
              <a:lnSpc>
                <a:spcPct val="86000"/>
              </a:lnSpc>
              <a:spcBef>
                <a:spcPts val="1500"/>
              </a:spcBef>
              <a:defRPr/>
            </a:pPr>
            <a:r>
              <a:rPr lang="en-GB" sz="1867" dirty="0">
                <a:solidFill>
                  <a:srgbClr val="10479B"/>
                </a:solidFill>
                <a:latin typeface="Optima" panose="02000503060000020004" pitchFamily="2" charset="0"/>
                <a:ea typeface="+mn-ea"/>
                <a:cs typeface="Arial" pitchFamily="34" charset="0"/>
              </a:rPr>
              <a:t>(AFNOR, ANSI, BSI CNIS, DIN, GOST, SABS, SASO ……….)</a:t>
            </a:r>
            <a:r>
              <a:rPr lang="ar-SA" sz="1867" dirty="0">
                <a:solidFill>
                  <a:srgbClr val="10479B"/>
                </a:solidFill>
                <a:latin typeface="Optima" panose="02000503060000020004" pitchFamily="2" charset="0"/>
                <a:ea typeface="+mn-ea"/>
                <a:cs typeface="Arial" pitchFamily="34" charset="0"/>
              </a:rPr>
              <a:t>‏</a:t>
            </a:r>
            <a:endParaRPr lang="en-GB" sz="1867" dirty="0">
              <a:solidFill>
                <a:srgbClr val="10479B"/>
              </a:solidFill>
              <a:latin typeface="Optima" panose="02000503060000020004" pitchFamily="2" charset="0"/>
              <a:ea typeface="+mn-ea"/>
              <a:cs typeface="Arial" pitchFamily="34" charset="0"/>
            </a:endParaRPr>
          </a:p>
          <a:p>
            <a:pPr marL="999042" indent="-385224" eaLnBrk="1" hangingPunct="1">
              <a:lnSpc>
                <a:spcPct val="86000"/>
              </a:lnSpc>
              <a:spcBef>
                <a:spcPts val="1667"/>
              </a:spcBef>
              <a:buFont typeface="Wingdings" pitchFamily="2" charset="2"/>
              <a:buChar char="§"/>
              <a:defRPr/>
            </a:pPr>
            <a:r>
              <a:rPr lang="en-GB" sz="1867" dirty="0">
                <a:solidFill>
                  <a:srgbClr val="10479B"/>
                </a:solidFill>
                <a:latin typeface="Optima" panose="02000503060000020004" pitchFamily="2" charset="0"/>
                <a:ea typeface="+mn-ea"/>
                <a:cs typeface="Arial" pitchFamily="34" charset="0"/>
              </a:rPr>
              <a:t>Central Secretariat in Geneva</a:t>
            </a:r>
          </a:p>
          <a:p>
            <a:pPr lvl="1" eaLnBrk="1" hangingPunct="1">
              <a:lnSpc>
                <a:spcPct val="84000"/>
              </a:lnSpc>
              <a:spcBef>
                <a:spcPts val="1667"/>
              </a:spcBef>
              <a:buFont typeface="Arial" charset="0"/>
              <a:buChar char="–"/>
              <a:defRPr/>
            </a:pPr>
            <a:r>
              <a:rPr lang="en-GB" sz="1867" dirty="0">
                <a:solidFill>
                  <a:srgbClr val="10479B"/>
                </a:solidFill>
                <a:latin typeface="Optima" panose="02000503060000020004" pitchFamily="2" charset="0"/>
                <a:ea typeface="+mn-ea"/>
                <a:cs typeface="Arial" pitchFamily="34" charset="0"/>
              </a:rPr>
              <a:t>150 staff</a:t>
            </a:r>
          </a:p>
          <a:p>
            <a:pPr marL="999042" indent="-385224" eaLnBrk="1" hangingPunct="1">
              <a:lnSpc>
                <a:spcPct val="86000"/>
              </a:lnSpc>
              <a:spcBef>
                <a:spcPts val="1667"/>
              </a:spcBef>
              <a:buFont typeface="Wingdings" pitchFamily="2" charset="2"/>
              <a:buChar char="§"/>
              <a:defRPr/>
            </a:pPr>
            <a:r>
              <a:rPr lang="en-GB" sz="1867" dirty="0">
                <a:solidFill>
                  <a:srgbClr val="10479B"/>
                </a:solidFill>
                <a:latin typeface="Optima" panose="02000503060000020004" pitchFamily="2" charset="0"/>
                <a:ea typeface="+mn-ea"/>
                <a:cs typeface="Arial" pitchFamily="34" charset="0"/>
              </a:rPr>
              <a:t>192 Technical Committees</a:t>
            </a:r>
          </a:p>
          <a:p>
            <a:pPr lvl="1" eaLnBrk="1" hangingPunct="1">
              <a:lnSpc>
                <a:spcPct val="75000"/>
              </a:lnSpc>
              <a:spcBef>
                <a:spcPts val="1667"/>
              </a:spcBef>
              <a:buFont typeface="Arial" charset="0"/>
              <a:buChar char="–"/>
              <a:defRPr/>
            </a:pPr>
            <a:r>
              <a:rPr lang="en-GB" sz="1867" dirty="0">
                <a:solidFill>
                  <a:srgbClr val="10479B"/>
                </a:solidFill>
                <a:latin typeface="Optima" panose="02000503060000020004" pitchFamily="2" charset="0"/>
                <a:ea typeface="+mn-ea"/>
                <a:cs typeface="Arial" pitchFamily="34" charset="0"/>
              </a:rPr>
              <a:t>3 000 Technical bodies</a:t>
            </a:r>
          </a:p>
          <a:p>
            <a:pPr lvl="1" eaLnBrk="1" hangingPunct="1">
              <a:lnSpc>
                <a:spcPct val="75000"/>
              </a:lnSpc>
              <a:spcBef>
                <a:spcPts val="1667"/>
              </a:spcBef>
              <a:buFont typeface="Arial" charset="0"/>
              <a:buChar char="–"/>
              <a:defRPr/>
            </a:pPr>
            <a:r>
              <a:rPr lang="en-GB" sz="1867" dirty="0">
                <a:solidFill>
                  <a:srgbClr val="10479B"/>
                </a:solidFill>
                <a:latin typeface="Optima" panose="02000503060000020004" pitchFamily="2" charset="0"/>
                <a:ea typeface="+mn-ea"/>
                <a:cs typeface="Arial" pitchFamily="34" charset="0"/>
              </a:rPr>
              <a:t>50 000 domain experts* (*you can become an ISO expert )</a:t>
            </a:r>
          </a:p>
          <a:p>
            <a:pPr marL="994808" indent="-380990" eaLnBrk="1" hangingPunct="1">
              <a:lnSpc>
                <a:spcPct val="84000"/>
              </a:lnSpc>
              <a:spcBef>
                <a:spcPts val="1667"/>
              </a:spcBef>
              <a:buFont typeface="Wingdings" pitchFamily="2" charset="2"/>
              <a:buChar char="§"/>
              <a:defRPr/>
            </a:pPr>
            <a:r>
              <a:rPr lang="en-GB" sz="1867" b="1" dirty="0">
                <a:solidFill>
                  <a:srgbClr val="10479B"/>
                </a:solidFill>
                <a:latin typeface="Optima" panose="02000503060000020004" pitchFamily="2" charset="0"/>
                <a:ea typeface="+mn-ea"/>
                <a:cs typeface="Arial" pitchFamily="34" charset="0"/>
              </a:rPr>
              <a:t>ISO TC 184 - Automation systems and integration</a:t>
            </a:r>
          </a:p>
          <a:p>
            <a:pPr marL="615935" indent="-2117" eaLnBrk="1" hangingPunct="1">
              <a:lnSpc>
                <a:spcPct val="84000"/>
              </a:lnSpc>
              <a:spcBef>
                <a:spcPts val="1667"/>
              </a:spcBef>
              <a:defRPr/>
            </a:pPr>
            <a:r>
              <a:rPr lang="en-US" sz="1867" dirty="0">
                <a:solidFill>
                  <a:srgbClr val="10479B"/>
                </a:solidFill>
                <a:latin typeface="Optima" panose="02000503060000020004" pitchFamily="2" charset="0"/>
                <a:ea typeface="+mn-ea"/>
                <a:cs typeface="Arial" pitchFamily="34" charset="0"/>
              </a:rPr>
              <a:t>Standardization in the field of automation systems and their integration for design, sourcing, manufacturing and delivery, support, maintenance and disposal of products and their associated services. Areas of standardization include information systems, robotics for fixed and mobile robots in industrial and specific non-industrial environments, automation and control software and integration technologies.</a:t>
            </a:r>
            <a:endParaRPr lang="en-GB" sz="1867" dirty="0">
              <a:solidFill>
                <a:srgbClr val="10479B"/>
              </a:solidFill>
              <a:latin typeface="Optima" panose="02000503060000020004" pitchFamily="2" charset="0"/>
              <a:ea typeface="+mn-ea"/>
              <a:cs typeface="Arial" pitchFamily="34" charset="0"/>
            </a:endParaRPr>
          </a:p>
          <a:p>
            <a:pPr marL="994808" indent="-380990" eaLnBrk="1" hangingPunct="1">
              <a:lnSpc>
                <a:spcPct val="84000"/>
              </a:lnSpc>
              <a:spcBef>
                <a:spcPts val="1667"/>
              </a:spcBef>
              <a:buFont typeface="Wingdings" pitchFamily="2" charset="2"/>
              <a:buChar char="§"/>
              <a:defRPr/>
            </a:pPr>
            <a:r>
              <a:rPr lang="en-GB" sz="1867" b="1" u="sng" dirty="0">
                <a:solidFill>
                  <a:srgbClr val="10479B"/>
                </a:solidFill>
                <a:latin typeface="Optima" panose="02000503060000020004" pitchFamily="2" charset="0"/>
                <a:ea typeface="+mn-ea"/>
                <a:cs typeface="Arial" pitchFamily="34" charset="0"/>
              </a:rPr>
              <a:t>ISO TC 184 SC4</a:t>
            </a:r>
            <a:r>
              <a:rPr lang="en-GB" sz="1867" b="1" dirty="0">
                <a:solidFill>
                  <a:srgbClr val="10479B"/>
                </a:solidFill>
                <a:latin typeface="Optima" panose="02000503060000020004" pitchFamily="2" charset="0"/>
                <a:ea typeface="+mn-ea"/>
                <a:cs typeface="Arial" pitchFamily="34" charset="0"/>
              </a:rPr>
              <a:t>:</a:t>
            </a:r>
            <a:r>
              <a:rPr lang="en-GB" sz="1867" b="1" dirty="0">
                <a:solidFill>
                  <a:schemeClr val="tx1"/>
                </a:solidFill>
                <a:latin typeface="Optima" panose="02000503060000020004" pitchFamily="2" charset="0"/>
              </a:rPr>
              <a:t> </a:t>
            </a:r>
            <a:r>
              <a:rPr lang="en-GB" sz="1867" b="1" dirty="0">
                <a:solidFill>
                  <a:srgbClr val="10479B"/>
                </a:solidFill>
                <a:latin typeface="Optima" panose="02000503060000020004" pitchFamily="2" charset="0"/>
                <a:ea typeface="+mn-ea"/>
                <a:cs typeface="Arial" pitchFamily="34" charset="0"/>
              </a:rPr>
              <a:t>ISO 8000  data quality - ISO 22745 exchange of quality data</a:t>
            </a:r>
          </a:p>
        </p:txBody>
      </p:sp>
      <p:pic>
        <p:nvPicPr>
          <p:cNvPr id="21" name="Picture 3">
            <a:extLst>
              <a:ext uri="{FF2B5EF4-FFF2-40B4-BE49-F238E27FC236}">
                <a16:creationId xmlns:a16="http://schemas.microsoft.com/office/drawing/2014/main" id="{38D8351D-6C52-B749-BD96-A814212143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3023" y="207175"/>
            <a:ext cx="1565096" cy="63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993697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1504" y="3367723"/>
            <a:ext cx="1728192"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Concept</a:t>
            </a:r>
          </a:p>
          <a:p>
            <a:pPr algn="ctr"/>
            <a:r>
              <a:rPr lang="en-US" sz="1600" b="1" dirty="0">
                <a:latin typeface="Optima" panose="02000503060000020004"/>
                <a:cs typeface="Calibri"/>
              </a:rPr>
              <a:t>Concept Id</a:t>
            </a:r>
          </a:p>
        </p:txBody>
      </p:sp>
      <p:sp>
        <p:nvSpPr>
          <p:cNvPr id="6" name="Rounded Rectangle 5"/>
          <p:cNvSpPr/>
          <p:nvPr/>
        </p:nvSpPr>
        <p:spPr>
          <a:xfrm>
            <a:off x="4043772" y="1279491"/>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Term1-Term Id1</a:t>
            </a:r>
          </a:p>
          <a:p>
            <a:pPr algn="ctr"/>
            <a:r>
              <a:rPr lang="en-US" sz="1600" b="1" dirty="0">
                <a:latin typeface="Optima" panose="02000503060000020004"/>
                <a:cs typeface="Calibri"/>
              </a:rPr>
              <a:t>Language Id1</a:t>
            </a:r>
          </a:p>
        </p:txBody>
      </p:sp>
      <p:sp>
        <p:nvSpPr>
          <p:cNvPr id="7" name="Rounded Rectangle 6"/>
          <p:cNvSpPr/>
          <p:nvPr/>
        </p:nvSpPr>
        <p:spPr>
          <a:xfrm>
            <a:off x="4043772" y="2791659"/>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Term2-Term Id2</a:t>
            </a:r>
          </a:p>
          <a:p>
            <a:pPr algn="ctr"/>
            <a:r>
              <a:rPr lang="en-US" sz="1600" b="1" dirty="0">
                <a:latin typeface="Optima" panose="02000503060000020004"/>
                <a:cs typeface="Calibri"/>
              </a:rPr>
              <a:t>Language Id2</a:t>
            </a:r>
          </a:p>
        </p:txBody>
      </p:sp>
      <p:sp>
        <p:nvSpPr>
          <p:cNvPr id="8" name="Rounded Rectangle 7"/>
          <p:cNvSpPr/>
          <p:nvPr/>
        </p:nvSpPr>
        <p:spPr>
          <a:xfrm>
            <a:off x="4043772" y="4231819"/>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Term3-Term Id3</a:t>
            </a:r>
          </a:p>
          <a:p>
            <a:pPr algn="ctr"/>
            <a:r>
              <a:rPr lang="en-US" sz="1600" b="1" dirty="0">
                <a:latin typeface="Optima" panose="02000503060000020004"/>
                <a:cs typeface="Calibri"/>
              </a:rPr>
              <a:t>Language Id3</a:t>
            </a:r>
          </a:p>
        </p:txBody>
      </p:sp>
      <p:sp>
        <p:nvSpPr>
          <p:cNvPr id="9" name="Rounded Rectangle 8"/>
          <p:cNvSpPr/>
          <p:nvPr/>
        </p:nvSpPr>
        <p:spPr>
          <a:xfrm>
            <a:off x="4043772" y="5815995"/>
            <a:ext cx="1908212"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Term n-Term Id n</a:t>
            </a:r>
          </a:p>
          <a:p>
            <a:pPr algn="ctr"/>
            <a:r>
              <a:rPr lang="en-US" sz="1600" b="1" dirty="0">
                <a:latin typeface="Optima" panose="02000503060000020004"/>
                <a:cs typeface="Calibri"/>
              </a:rPr>
              <a:t>Language Id n</a:t>
            </a:r>
          </a:p>
        </p:txBody>
      </p:sp>
      <p:cxnSp>
        <p:nvCxnSpPr>
          <p:cNvPr id="10" name="Elbow Connector 9"/>
          <p:cNvCxnSpPr>
            <a:cxnSpLocks/>
            <a:stCxn id="5" idx="0"/>
            <a:endCxn id="6" idx="1"/>
          </p:cNvCxnSpPr>
          <p:nvPr/>
        </p:nvCxnSpPr>
        <p:spPr>
          <a:xfrm rot="5400000" flipH="1" flipV="1">
            <a:off x="2369586" y="1693537"/>
            <a:ext cx="1800200" cy="1548172"/>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1" name="Elbow Connector 10"/>
          <p:cNvCxnSpPr>
            <a:stCxn id="5" idx="3"/>
            <a:endCxn id="7" idx="1"/>
          </p:cNvCxnSpPr>
          <p:nvPr/>
        </p:nvCxnSpPr>
        <p:spPr>
          <a:xfrm flipV="1">
            <a:off x="3359696" y="3079691"/>
            <a:ext cx="684076" cy="576064"/>
          </a:xfrm>
          <a:prstGeom prst="bentConnector3">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2" name="Elbow Connector 11"/>
          <p:cNvCxnSpPr>
            <a:stCxn id="5" idx="3"/>
            <a:endCxn id="8" idx="1"/>
          </p:cNvCxnSpPr>
          <p:nvPr/>
        </p:nvCxnSpPr>
        <p:spPr>
          <a:xfrm>
            <a:off x="3359696" y="3655755"/>
            <a:ext cx="684076" cy="864096"/>
          </a:xfrm>
          <a:prstGeom prst="bentConnector3">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3" name="Elbow Connector 12"/>
          <p:cNvCxnSpPr>
            <a:stCxn id="5" idx="2"/>
            <a:endCxn id="9" idx="1"/>
          </p:cNvCxnSpPr>
          <p:nvPr/>
        </p:nvCxnSpPr>
        <p:spPr>
          <a:xfrm rot="16200000" flipH="1">
            <a:off x="2189566" y="4249821"/>
            <a:ext cx="2160240" cy="1548172"/>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sp>
        <p:nvSpPr>
          <p:cNvPr id="14" name="Rounded Rectangle 13"/>
          <p:cNvSpPr/>
          <p:nvPr/>
        </p:nvSpPr>
        <p:spPr>
          <a:xfrm>
            <a:off x="6636060" y="1027463"/>
            <a:ext cx="1836204"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Abbr1-Abbr Id1</a:t>
            </a:r>
          </a:p>
        </p:txBody>
      </p:sp>
      <p:sp>
        <p:nvSpPr>
          <p:cNvPr id="15" name="Rounded Rectangle 14"/>
          <p:cNvSpPr/>
          <p:nvPr/>
        </p:nvSpPr>
        <p:spPr>
          <a:xfrm>
            <a:off x="6636060" y="1489311"/>
            <a:ext cx="1836204"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Abbr2-Abbr Id2</a:t>
            </a:r>
          </a:p>
        </p:txBody>
      </p:sp>
      <p:cxnSp>
        <p:nvCxnSpPr>
          <p:cNvPr id="16" name="Elbow Connector 15"/>
          <p:cNvCxnSpPr>
            <a:stCxn id="6" idx="3"/>
            <a:endCxn id="14" idx="1"/>
          </p:cNvCxnSpPr>
          <p:nvPr/>
        </p:nvCxnSpPr>
        <p:spPr>
          <a:xfrm flipV="1">
            <a:off x="5879976" y="1207483"/>
            <a:ext cx="756084" cy="360040"/>
          </a:xfrm>
          <a:prstGeom prst="bentConnector3">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7" name="Elbow Connector 16"/>
          <p:cNvCxnSpPr>
            <a:stCxn id="6" idx="3"/>
            <a:endCxn id="15" idx="1"/>
          </p:cNvCxnSpPr>
          <p:nvPr/>
        </p:nvCxnSpPr>
        <p:spPr>
          <a:xfrm>
            <a:off x="5879976" y="1567523"/>
            <a:ext cx="756084" cy="101808"/>
          </a:xfrm>
          <a:prstGeom prst="bentConnector3">
            <a:avLst/>
          </a:prstGeom>
          <a:ln>
            <a:tailEnd type="arrow"/>
          </a:ln>
        </p:spPr>
        <p:style>
          <a:lnRef idx="1">
            <a:schemeClr val="accent1"/>
          </a:lnRef>
          <a:fillRef idx="2">
            <a:schemeClr val="accent1"/>
          </a:fillRef>
          <a:effectRef idx="1">
            <a:schemeClr val="accent1"/>
          </a:effectRef>
          <a:fontRef idx="minor">
            <a:schemeClr val="dk1"/>
          </a:fontRef>
        </p:style>
      </p:cxnSp>
      <p:sp>
        <p:nvSpPr>
          <p:cNvPr id="18" name="Rounded Rectangle 17"/>
          <p:cNvSpPr/>
          <p:nvPr/>
        </p:nvSpPr>
        <p:spPr>
          <a:xfrm>
            <a:off x="8616280" y="2287603"/>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Definition 1</a:t>
            </a:r>
          </a:p>
          <a:p>
            <a:pPr algn="ctr"/>
            <a:r>
              <a:rPr lang="en-US" sz="1600" b="1" dirty="0">
                <a:latin typeface="Optima" panose="02000503060000020004"/>
                <a:cs typeface="Calibri"/>
              </a:rPr>
              <a:t>Definition Id 1</a:t>
            </a:r>
          </a:p>
        </p:txBody>
      </p:sp>
      <p:sp>
        <p:nvSpPr>
          <p:cNvPr id="19" name="Rounded Rectangle 18"/>
          <p:cNvSpPr/>
          <p:nvPr/>
        </p:nvSpPr>
        <p:spPr>
          <a:xfrm>
            <a:off x="8616280" y="3151699"/>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Definition 2</a:t>
            </a:r>
          </a:p>
          <a:p>
            <a:pPr algn="ctr"/>
            <a:r>
              <a:rPr lang="en-US" sz="1600" b="1" dirty="0">
                <a:latin typeface="Optima" panose="02000503060000020004"/>
                <a:cs typeface="Calibri"/>
              </a:rPr>
              <a:t>Definition Id 2</a:t>
            </a:r>
          </a:p>
        </p:txBody>
      </p:sp>
      <p:sp>
        <p:nvSpPr>
          <p:cNvPr id="20" name="Rounded Rectangle 19"/>
          <p:cNvSpPr/>
          <p:nvPr/>
        </p:nvSpPr>
        <p:spPr>
          <a:xfrm>
            <a:off x="8616280" y="4015795"/>
            <a:ext cx="18362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Definition n</a:t>
            </a:r>
          </a:p>
          <a:p>
            <a:pPr algn="ctr"/>
            <a:r>
              <a:rPr lang="en-US" sz="1600" b="1" dirty="0">
                <a:latin typeface="Optima" panose="02000503060000020004"/>
                <a:cs typeface="Calibri"/>
              </a:rPr>
              <a:t>Definition Id n</a:t>
            </a:r>
          </a:p>
        </p:txBody>
      </p:sp>
      <p:cxnSp>
        <p:nvCxnSpPr>
          <p:cNvPr id="21" name="Elbow Connector 20"/>
          <p:cNvCxnSpPr>
            <a:endCxn id="18" idx="1"/>
          </p:cNvCxnSpPr>
          <p:nvPr/>
        </p:nvCxnSpPr>
        <p:spPr>
          <a:xfrm>
            <a:off x="5303912" y="2359611"/>
            <a:ext cx="3312368" cy="216024"/>
          </a:xfrm>
          <a:prstGeom prst="bentConnector3">
            <a:avLst>
              <a:gd name="adj1" fmla="val 24865"/>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2" name="Elbow Connector 21"/>
          <p:cNvCxnSpPr>
            <a:endCxn id="19" idx="1"/>
          </p:cNvCxnSpPr>
          <p:nvPr/>
        </p:nvCxnSpPr>
        <p:spPr>
          <a:xfrm>
            <a:off x="3143672" y="2359611"/>
            <a:ext cx="5472608" cy="1080120"/>
          </a:xfrm>
          <a:prstGeom prst="bentConnector3">
            <a:avLst>
              <a:gd name="adj1" fmla="val 54383"/>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3" name="Elbow Connector 22"/>
          <p:cNvCxnSpPr>
            <a:endCxn id="20" idx="1"/>
          </p:cNvCxnSpPr>
          <p:nvPr/>
        </p:nvCxnSpPr>
        <p:spPr>
          <a:xfrm>
            <a:off x="2495600" y="2359611"/>
            <a:ext cx="6120680" cy="1944216"/>
          </a:xfrm>
          <a:prstGeom prst="bentConnector3">
            <a:avLst>
              <a:gd name="adj1" fmla="val 59452"/>
            </a:avLst>
          </a:prstGeom>
          <a:ln>
            <a:tailEnd type="arrow"/>
          </a:ln>
        </p:spPr>
        <p:style>
          <a:lnRef idx="1">
            <a:schemeClr val="accent1"/>
          </a:lnRef>
          <a:fillRef idx="2">
            <a:schemeClr val="accent1"/>
          </a:fillRef>
          <a:effectRef idx="1">
            <a:schemeClr val="accent1"/>
          </a:effectRef>
          <a:fontRef idx="minor">
            <a:schemeClr val="dk1"/>
          </a:fontRef>
        </p:style>
      </p:cxnSp>
      <p:sp>
        <p:nvSpPr>
          <p:cNvPr id="24" name="Rounded Rectangle 23"/>
          <p:cNvSpPr/>
          <p:nvPr/>
        </p:nvSpPr>
        <p:spPr>
          <a:xfrm>
            <a:off x="6644275" y="1969634"/>
            <a:ext cx="1836204"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Abbr n-Abbr Id n</a:t>
            </a:r>
          </a:p>
        </p:txBody>
      </p:sp>
      <p:cxnSp>
        <p:nvCxnSpPr>
          <p:cNvPr id="25" name="Elbow Connector 24"/>
          <p:cNvCxnSpPr>
            <a:stCxn id="6" idx="3"/>
            <a:endCxn id="24" idx="1"/>
          </p:cNvCxnSpPr>
          <p:nvPr/>
        </p:nvCxnSpPr>
        <p:spPr>
          <a:xfrm>
            <a:off x="5879976" y="1567523"/>
            <a:ext cx="764299" cy="582131"/>
          </a:xfrm>
          <a:prstGeom prst="bentConnector3">
            <a:avLst/>
          </a:prstGeom>
          <a:ln>
            <a:tailEnd type="arrow"/>
          </a:ln>
        </p:spPr>
        <p:style>
          <a:lnRef idx="1">
            <a:schemeClr val="accent1"/>
          </a:lnRef>
          <a:fillRef idx="2">
            <a:schemeClr val="accent1"/>
          </a:fillRef>
          <a:effectRef idx="1">
            <a:schemeClr val="accent1"/>
          </a:effectRef>
          <a:fontRef idx="minor">
            <a:schemeClr val="dk1"/>
          </a:fontRef>
        </p:style>
      </p:cxnSp>
      <p:sp>
        <p:nvSpPr>
          <p:cNvPr id="26" name="Rounded Rectangle 25"/>
          <p:cNvSpPr/>
          <p:nvPr/>
        </p:nvSpPr>
        <p:spPr>
          <a:xfrm>
            <a:off x="6600056" y="4807883"/>
            <a:ext cx="1440160"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Image 1</a:t>
            </a:r>
          </a:p>
        </p:txBody>
      </p:sp>
      <p:sp>
        <p:nvSpPr>
          <p:cNvPr id="27" name="Rounded Rectangle 26"/>
          <p:cNvSpPr/>
          <p:nvPr/>
        </p:nvSpPr>
        <p:spPr>
          <a:xfrm>
            <a:off x="6600056" y="5311939"/>
            <a:ext cx="1440160"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Image 2</a:t>
            </a:r>
          </a:p>
        </p:txBody>
      </p:sp>
      <p:sp>
        <p:nvSpPr>
          <p:cNvPr id="28" name="Rounded Rectangle 27"/>
          <p:cNvSpPr/>
          <p:nvPr/>
        </p:nvSpPr>
        <p:spPr>
          <a:xfrm>
            <a:off x="6600056" y="5815995"/>
            <a:ext cx="1440160" cy="36004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latin typeface="Optima" panose="02000503060000020004"/>
                <a:cs typeface="Calibri"/>
              </a:rPr>
              <a:t>Image 3</a:t>
            </a:r>
          </a:p>
        </p:txBody>
      </p:sp>
      <p:cxnSp>
        <p:nvCxnSpPr>
          <p:cNvPr id="29" name="Elbow Connector 28"/>
          <p:cNvCxnSpPr>
            <a:stCxn id="5" idx="2"/>
            <a:endCxn id="26" idx="1"/>
          </p:cNvCxnSpPr>
          <p:nvPr/>
        </p:nvCxnSpPr>
        <p:spPr>
          <a:xfrm rot="16200000" flipH="1">
            <a:off x="4025770" y="2413617"/>
            <a:ext cx="1044116" cy="4104456"/>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0" name="Elbow Connector 29"/>
          <p:cNvCxnSpPr/>
          <p:nvPr/>
        </p:nvCxnSpPr>
        <p:spPr>
          <a:xfrm>
            <a:off x="5807968" y="4987903"/>
            <a:ext cx="792088" cy="468052"/>
          </a:xfrm>
          <a:prstGeom prst="bentConnector3">
            <a:avLst>
              <a:gd name="adj1" fmla="val 368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31" name="Elbow Connector 30"/>
          <p:cNvCxnSpPr/>
          <p:nvPr/>
        </p:nvCxnSpPr>
        <p:spPr>
          <a:xfrm>
            <a:off x="6096000" y="5455955"/>
            <a:ext cx="504056" cy="468052"/>
          </a:xfrm>
          <a:prstGeom prst="bentConnector3">
            <a:avLst>
              <a:gd name="adj1" fmla="val 2408"/>
            </a:avLst>
          </a:prstGeom>
          <a:ln>
            <a:tailEnd type="arrow"/>
          </a:ln>
        </p:spPr>
        <p:style>
          <a:lnRef idx="1">
            <a:schemeClr val="accent1"/>
          </a:lnRef>
          <a:fillRef idx="2">
            <a:schemeClr val="accent1"/>
          </a:fillRef>
          <a:effectRef idx="1">
            <a:schemeClr val="accent1"/>
          </a:effectRef>
          <a:fontRef idx="minor">
            <a:schemeClr val="dk1"/>
          </a:fontRef>
        </p:style>
      </p:cxnSp>
      <p:sp>
        <p:nvSpPr>
          <p:cNvPr id="32" name="Date Placeholder 18">
            <a:extLst>
              <a:ext uri="{FF2B5EF4-FFF2-40B4-BE49-F238E27FC236}">
                <a16:creationId xmlns:a16="http://schemas.microsoft.com/office/drawing/2014/main" id="{71D1F107-FE8F-CE40-BF1E-8CDC3985B810}"/>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
        <p:nvSpPr>
          <p:cNvPr id="33" name="TextBox 12">
            <a:extLst>
              <a:ext uri="{FF2B5EF4-FFF2-40B4-BE49-F238E27FC236}">
                <a16:creationId xmlns:a16="http://schemas.microsoft.com/office/drawing/2014/main" id="{22AA3157-1F56-6A41-B721-9A74C80AC6DB}"/>
              </a:ext>
            </a:extLst>
          </p:cNvPr>
          <p:cNvSpPr txBox="1">
            <a:spLocks noChangeArrowheads="1"/>
          </p:cNvSpPr>
          <p:nvPr/>
        </p:nvSpPr>
        <p:spPr bwMode="auto">
          <a:xfrm>
            <a:off x="299864" y="176719"/>
            <a:ext cx="1122157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200" b="1" dirty="0">
                <a:solidFill>
                  <a:schemeClr val="accent1"/>
                </a:solidFill>
                <a:latin typeface="Optima" charset="0"/>
              </a:rPr>
              <a:t>Concept – Term – Definition – Abbreviation - Language</a:t>
            </a:r>
          </a:p>
        </p:txBody>
      </p:sp>
    </p:spTree>
    <p:extLst>
      <p:ext uri="{BB962C8B-B14F-4D97-AF65-F5344CB8AC3E}">
        <p14:creationId xmlns:p14="http://schemas.microsoft.com/office/powerpoint/2010/main" val="407476308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29" y="6591609"/>
            <a:ext cx="377972" cy="257195"/>
          </a:xfrm>
        </p:spPr>
        <p:txBody>
          <a:bodyPr/>
          <a:lstStyle/>
          <a:p>
            <a:fld id="{F79FC5F6-1581-D948-A184-FDB0977145C6}" type="slidenum">
              <a:rPr lang="en-ZA" smtClean="0"/>
              <a:pPr/>
              <a:t>21</a:t>
            </a:fld>
            <a:endParaRPr lang="en-ZA" dirty="0"/>
          </a:p>
        </p:txBody>
      </p:sp>
      <p:sp>
        <p:nvSpPr>
          <p:cNvPr id="7" name="Title 1"/>
          <p:cNvSpPr txBox="1">
            <a:spLocks/>
          </p:cNvSpPr>
          <p:nvPr/>
        </p:nvSpPr>
        <p:spPr>
          <a:xfrm>
            <a:off x="241926" y="105700"/>
            <a:ext cx="11672869" cy="6092769"/>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algn="ctr"/>
            <a:endParaRPr lang="en-ZA" sz="3733" dirty="0">
              <a:solidFill>
                <a:schemeClr val="tx1"/>
              </a:solidFill>
              <a:latin typeface="Optima" charset="0"/>
              <a:ea typeface="Optima" charset="0"/>
              <a:cs typeface="Optima" charset="0"/>
            </a:endParaRPr>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6" y="274639"/>
            <a:ext cx="11672869" cy="551964"/>
          </a:xfrm>
        </p:spPr>
        <p:txBody>
          <a:bodyPr>
            <a:normAutofit fontScale="90000"/>
          </a:bodyPr>
          <a:lstStyle/>
          <a:p>
            <a:r>
              <a:rPr lang="en-US" b="1" dirty="0">
                <a:latin typeface="Optima" charset="0"/>
                <a:ea typeface="Optima" charset="0"/>
                <a:cs typeface="Optima" charset="0"/>
              </a:rPr>
              <a:t>Taxonomies &amp; Standards in the market</a:t>
            </a:r>
          </a:p>
        </p:txBody>
      </p:sp>
      <p:grpSp>
        <p:nvGrpSpPr>
          <p:cNvPr id="8" name="Group 7"/>
          <p:cNvGrpSpPr/>
          <p:nvPr/>
        </p:nvGrpSpPr>
        <p:grpSpPr>
          <a:xfrm>
            <a:off x="390525" y="995541"/>
            <a:ext cx="11418704" cy="5596067"/>
            <a:chOff x="304800" y="1038712"/>
            <a:chExt cx="8610600" cy="5444460"/>
          </a:xfrm>
        </p:grpSpPr>
        <p:grpSp>
          <p:nvGrpSpPr>
            <p:cNvPr id="11" name="Group 3"/>
            <p:cNvGrpSpPr>
              <a:grpSpLocks noChangeAspect="1"/>
            </p:cNvGrpSpPr>
            <p:nvPr/>
          </p:nvGrpSpPr>
          <p:grpSpPr bwMode="auto">
            <a:xfrm>
              <a:off x="304800" y="1038712"/>
              <a:ext cx="8610600" cy="5444460"/>
              <a:chOff x="1414" y="8010"/>
              <a:chExt cx="9028" cy="5650"/>
            </a:xfrm>
          </p:grpSpPr>
          <p:sp>
            <p:nvSpPr>
              <p:cNvPr id="14" name="AutoShape 29"/>
              <p:cNvSpPr>
                <a:spLocks noChangeAspect="1" noChangeArrowheads="1" noTextEdit="1"/>
              </p:cNvSpPr>
              <p:nvPr/>
            </p:nvSpPr>
            <p:spPr bwMode="auto">
              <a:xfrm>
                <a:off x="1414" y="8010"/>
                <a:ext cx="9028" cy="5388"/>
              </a:xfrm>
              <a:prstGeom prst="rect">
                <a:avLst/>
              </a:prstGeom>
              <a:noFill/>
              <a:ln w="9525">
                <a:noFill/>
                <a:miter lim="800000"/>
                <a:headEnd/>
                <a:tailEnd/>
              </a:ln>
            </p:spPr>
            <p:txBody>
              <a:bodyPr/>
              <a:lstStyle/>
              <a:p>
                <a:endParaRPr lang="en-US" sz="1200">
                  <a:solidFill>
                    <a:srgbClr val="000000"/>
                  </a:solidFill>
                  <a:latin typeface="Optima" charset="0"/>
                  <a:ea typeface="Optima" charset="0"/>
                  <a:cs typeface="Optima" charset="0"/>
                </a:endParaRPr>
              </a:p>
            </p:txBody>
          </p:sp>
          <p:sp>
            <p:nvSpPr>
              <p:cNvPr id="15" name="AutoShape 28"/>
              <p:cNvSpPr>
                <a:spLocks noChangeArrowheads="1"/>
              </p:cNvSpPr>
              <p:nvPr/>
            </p:nvSpPr>
            <p:spPr bwMode="auto">
              <a:xfrm>
                <a:off x="1414" y="8072"/>
                <a:ext cx="8832" cy="5588"/>
              </a:xfrm>
              <a:prstGeom prst="can">
                <a:avLst>
                  <a:gd name="adj" fmla="val 2291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lIns="59436" tIns="29718" rIns="59436" bIns="29718" anchor="ctr"/>
              <a:lstStyle/>
              <a:p>
                <a:pPr>
                  <a:defRPr/>
                </a:pPr>
                <a:endParaRPr lang="en-US" sz="1200">
                  <a:solidFill>
                    <a:srgbClr val="000000"/>
                  </a:solidFill>
                  <a:latin typeface="Optima" charset="0"/>
                  <a:ea typeface="Optima" charset="0"/>
                  <a:cs typeface="Optima" charset="0"/>
                </a:endParaRPr>
              </a:p>
            </p:txBody>
          </p:sp>
          <p:sp>
            <p:nvSpPr>
              <p:cNvPr id="16" name="Text Box 26"/>
              <p:cNvSpPr txBox="1">
                <a:spLocks noChangeArrowheads="1"/>
              </p:cNvSpPr>
              <p:nvPr/>
            </p:nvSpPr>
            <p:spPr bwMode="auto">
              <a:xfrm>
                <a:off x="1434" y="10590"/>
                <a:ext cx="1011" cy="1187"/>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UNSPSC</a:t>
                </a:r>
                <a:endParaRPr lang="en-US" sz="1200" dirty="0">
                  <a:solidFill>
                    <a:srgbClr val="000000"/>
                  </a:solidFill>
                  <a:latin typeface="Optima" charset="0"/>
                  <a:ea typeface="Optima" charset="0"/>
                  <a:cs typeface="Optima" charset="0"/>
                </a:endParaRPr>
              </a:p>
              <a:p>
                <a:pPr eaLnBrk="0" hangingPunct="0"/>
                <a:r>
                  <a:rPr lang="en-US" sz="1200" dirty="0">
                    <a:solidFill>
                      <a:srgbClr val="000000"/>
                    </a:solidFill>
                    <a:latin typeface="Optima" charset="0"/>
                    <a:ea typeface="Optima" charset="0"/>
                    <a:cs typeface="Optima" charset="0"/>
                  </a:rPr>
                  <a:t>Segment</a:t>
                </a:r>
              </a:p>
              <a:p>
                <a:pPr eaLnBrk="0" hangingPunct="0"/>
                <a:r>
                  <a:rPr lang="en-US" sz="1200" dirty="0">
                    <a:solidFill>
                      <a:srgbClr val="000000"/>
                    </a:solidFill>
                    <a:latin typeface="Optima" charset="0"/>
                    <a:ea typeface="Optima" charset="0"/>
                    <a:cs typeface="Optima" charset="0"/>
                  </a:rPr>
                  <a:t>Family</a:t>
                </a:r>
              </a:p>
              <a:p>
                <a:pPr eaLnBrk="0" hangingPunct="0"/>
                <a:r>
                  <a:rPr lang="en-US" sz="1200" dirty="0">
                    <a:solidFill>
                      <a:srgbClr val="000000"/>
                    </a:solidFill>
                    <a:latin typeface="Optima" charset="0"/>
                    <a:ea typeface="Optima" charset="0"/>
                    <a:cs typeface="Optima" charset="0"/>
                  </a:rPr>
                  <a:t>Class</a:t>
                </a:r>
              </a:p>
              <a:p>
                <a:pPr eaLnBrk="0" hangingPunct="0"/>
                <a:r>
                  <a:rPr lang="en-US" sz="1200" dirty="0">
                    <a:solidFill>
                      <a:srgbClr val="000000"/>
                    </a:solidFill>
                    <a:latin typeface="Optima" charset="0"/>
                    <a:ea typeface="Optima" charset="0"/>
                    <a:cs typeface="Optima" charset="0"/>
                  </a:rPr>
                  <a:t>Commodity</a:t>
                </a:r>
              </a:p>
              <a:p>
                <a:pPr eaLnBrk="0" hangingPunct="0"/>
                <a:r>
                  <a:rPr lang="en-US" sz="1200" dirty="0">
                    <a:solidFill>
                      <a:srgbClr val="000000"/>
                    </a:solidFill>
                    <a:latin typeface="Optima" charset="0"/>
                    <a:ea typeface="Optima" charset="0"/>
                    <a:cs typeface="Optima" charset="0"/>
                  </a:rPr>
                  <a:t>Item Description</a:t>
                </a:r>
              </a:p>
            </p:txBody>
          </p:sp>
          <p:sp>
            <p:nvSpPr>
              <p:cNvPr id="17" name="Text Box 25"/>
              <p:cNvSpPr txBox="1">
                <a:spLocks noChangeArrowheads="1"/>
              </p:cNvSpPr>
              <p:nvPr/>
            </p:nvSpPr>
            <p:spPr bwMode="auto">
              <a:xfrm>
                <a:off x="1992" y="11864"/>
                <a:ext cx="1103" cy="1348"/>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NATO</a:t>
                </a:r>
                <a:endParaRPr lang="en-US" sz="1200" dirty="0">
                  <a:solidFill>
                    <a:srgbClr val="000000"/>
                  </a:solidFill>
                  <a:latin typeface="Optima" charset="0"/>
                  <a:ea typeface="Optima" charset="0"/>
                  <a:cs typeface="Optima" charset="0"/>
                </a:endParaRPr>
              </a:p>
              <a:p>
                <a:pPr eaLnBrk="0" hangingPunct="0"/>
                <a:r>
                  <a:rPr lang="en-US" sz="1200" dirty="0">
                    <a:solidFill>
                      <a:srgbClr val="000000"/>
                    </a:solidFill>
                    <a:latin typeface="Optima" charset="0"/>
                    <a:ea typeface="Optima" charset="0"/>
                    <a:cs typeface="Optima" charset="0"/>
                  </a:rPr>
                  <a:t>(NSN/FIIG)</a:t>
                </a:r>
              </a:p>
              <a:p>
                <a:pPr eaLnBrk="0" hangingPunct="0"/>
                <a:r>
                  <a:rPr lang="en-US" sz="1200" dirty="0">
                    <a:solidFill>
                      <a:srgbClr val="000000"/>
                    </a:solidFill>
                    <a:latin typeface="Optima" charset="0"/>
                    <a:ea typeface="Optima" charset="0"/>
                    <a:cs typeface="Optima" charset="0"/>
                  </a:rPr>
                  <a:t>Group</a:t>
                </a:r>
              </a:p>
              <a:p>
                <a:pPr eaLnBrk="0" hangingPunct="0"/>
                <a:r>
                  <a:rPr lang="en-US" sz="1200" dirty="0">
                    <a:solidFill>
                      <a:srgbClr val="000000"/>
                    </a:solidFill>
                    <a:latin typeface="Optima" charset="0"/>
                    <a:ea typeface="Optima" charset="0"/>
                    <a:cs typeface="Optima" charset="0"/>
                  </a:rPr>
                  <a:t>Class</a:t>
                </a:r>
              </a:p>
              <a:p>
                <a:pPr eaLnBrk="0" hangingPunct="0"/>
                <a:r>
                  <a:rPr lang="en-US" sz="1200" dirty="0">
                    <a:solidFill>
                      <a:srgbClr val="000000"/>
                    </a:solidFill>
                    <a:latin typeface="Optima" charset="0"/>
                    <a:ea typeface="Optima" charset="0"/>
                    <a:cs typeface="Optima" charset="0"/>
                  </a:rPr>
                  <a:t>NCB</a:t>
                </a:r>
              </a:p>
              <a:p>
                <a:pPr eaLnBrk="0" hangingPunct="0"/>
                <a:r>
                  <a:rPr lang="en-US" sz="1200" dirty="0">
                    <a:solidFill>
                      <a:srgbClr val="000000"/>
                    </a:solidFill>
                    <a:latin typeface="Optima" charset="0"/>
                    <a:ea typeface="Optima" charset="0"/>
                    <a:cs typeface="Optima" charset="0"/>
                  </a:rPr>
                  <a:t>IIG</a:t>
                </a:r>
              </a:p>
              <a:p>
                <a:pPr eaLnBrk="0" hangingPunct="0"/>
                <a:r>
                  <a:rPr lang="en-US" sz="1200" dirty="0">
                    <a:solidFill>
                      <a:srgbClr val="000000"/>
                    </a:solidFill>
                    <a:latin typeface="Optima" charset="0"/>
                    <a:ea typeface="Optima" charset="0"/>
                    <a:cs typeface="Optima" charset="0"/>
                  </a:rPr>
                  <a:t>Item Name</a:t>
                </a:r>
              </a:p>
            </p:txBody>
          </p:sp>
          <p:sp>
            <p:nvSpPr>
              <p:cNvPr id="18" name="Text Box 24"/>
              <p:cNvSpPr txBox="1">
                <a:spLocks noChangeArrowheads="1"/>
              </p:cNvSpPr>
              <p:nvPr/>
            </p:nvSpPr>
            <p:spPr bwMode="auto">
              <a:xfrm>
                <a:off x="5308" y="8271"/>
                <a:ext cx="1702" cy="1364"/>
              </a:xfrm>
              <a:prstGeom prst="rect">
                <a:avLst/>
              </a:prstGeom>
              <a:solidFill>
                <a:srgbClr val="CCECFF"/>
              </a:solidFill>
              <a:ln w="9525">
                <a:solidFill>
                  <a:srgbClr val="000000"/>
                </a:solidFill>
                <a:miter lim="800000"/>
                <a:headEnd/>
                <a:tailEnd/>
              </a:ln>
            </p:spPr>
            <p:txBody>
              <a:bodyPr lIns="59436" tIns="29718" rIns="59436" bIns="29718"/>
              <a:lstStyle/>
              <a:p>
                <a:r>
                  <a:rPr lang="fr-FR" sz="1200" b="1" dirty="0">
                    <a:solidFill>
                      <a:srgbClr val="000000"/>
                    </a:solidFill>
                    <a:latin typeface="Optima" charset="0"/>
                    <a:ea typeface="Optima" charset="0"/>
                    <a:cs typeface="Optima" charset="0"/>
                  </a:rPr>
                  <a:t>Intermat SMD</a:t>
                </a:r>
                <a:endParaRPr lang="fr-FR" sz="1200" dirty="0">
                  <a:solidFill>
                    <a:srgbClr val="000000"/>
                  </a:solidFill>
                  <a:latin typeface="Optima" charset="0"/>
                  <a:ea typeface="Optima" charset="0"/>
                  <a:cs typeface="Optima" charset="0"/>
                </a:endParaRPr>
              </a:p>
              <a:p>
                <a:pPr eaLnBrk="0" hangingPunct="0"/>
                <a:r>
                  <a:rPr lang="fr-FR" sz="1200" dirty="0">
                    <a:solidFill>
                      <a:srgbClr val="000000"/>
                    </a:solidFill>
                    <a:latin typeface="Optima" charset="0"/>
                    <a:ea typeface="Optima" charset="0"/>
                    <a:cs typeface="Optima" charset="0"/>
                  </a:rPr>
                  <a:t>NAG</a:t>
                </a:r>
              </a:p>
              <a:p>
                <a:pPr eaLnBrk="0" hangingPunct="0"/>
                <a:r>
                  <a:rPr lang="fr-FR" sz="1200" dirty="0">
                    <a:solidFill>
                      <a:srgbClr val="000000"/>
                    </a:solidFill>
                    <a:latin typeface="Optima" charset="0"/>
                    <a:ea typeface="Optima" charset="0"/>
                    <a:cs typeface="Optima" charset="0"/>
                  </a:rPr>
                  <a:t>Noun</a:t>
                </a:r>
              </a:p>
              <a:p>
                <a:pPr eaLnBrk="0" hangingPunct="0"/>
                <a:r>
                  <a:rPr lang="fr-FR" sz="1200" dirty="0">
                    <a:solidFill>
                      <a:srgbClr val="000000"/>
                    </a:solidFill>
                    <a:latin typeface="Optima" charset="0"/>
                    <a:ea typeface="Optima" charset="0"/>
                    <a:cs typeface="Optima" charset="0"/>
                  </a:rPr>
                  <a:t>Noun Synonyms</a:t>
                </a:r>
              </a:p>
              <a:p>
                <a:pPr eaLnBrk="0" hangingPunct="0"/>
                <a:r>
                  <a:rPr lang="fr-FR" sz="1200" dirty="0">
                    <a:solidFill>
                      <a:srgbClr val="000000"/>
                    </a:solidFill>
                    <a:latin typeface="Optima" charset="0"/>
                    <a:ea typeface="Optima" charset="0"/>
                    <a:cs typeface="Optima" charset="0"/>
                  </a:rPr>
                  <a:t>Modifier</a:t>
                </a:r>
              </a:p>
              <a:p>
                <a:pPr eaLnBrk="0" hangingPunct="0"/>
                <a:r>
                  <a:rPr lang="fr-FR" sz="1200" dirty="0">
                    <a:solidFill>
                      <a:srgbClr val="000000"/>
                    </a:solidFill>
                    <a:latin typeface="Optima" charset="0"/>
                    <a:ea typeface="Optima" charset="0"/>
                    <a:cs typeface="Optima" charset="0"/>
                  </a:rPr>
                  <a:t>Characteristics</a:t>
                </a:r>
              </a:p>
            </p:txBody>
          </p:sp>
          <p:sp>
            <p:nvSpPr>
              <p:cNvPr id="19" name="Line 23"/>
              <p:cNvSpPr>
                <a:spLocks noChangeShapeType="1"/>
              </p:cNvSpPr>
              <p:nvPr/>
            </p:nvSpPr>
            <p:spPr bwMode="auto">
              <a:xfrm flipV="1">
                <a:off x="2445" y="11149"/>
                <a:ext cx="1845" cy="73"/>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0" name="Line 22"/>
              <p:cNvSpPr>
                <a:spLocks noChangeShapeType="1"/>
              </p:cNvSpPr>
              <p:nvPr/>
            </p:nvSpPr>
            <p:spPr bwMode="auto">
              <a:xfrm flipH="1" flipV="1">
                <a:off x="6467" y="12203"/>
                <a:ext cx="700" cy="545"/>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1" name="Line 21"/>
              <p:cNvSpPr>
                <a:spLocks noChangeShapeType="1"/>
              </p:cNvSpPr>
              <p:nvPr/>
            </p:nvSpPr>
            <p:spPr bwMode="auto">
              <a:xfrm flipV="1">
                <a:off x="3096" y="11552"/>
                <a:ext cx="1207" cy="494"/>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2" name="Text Box 20"/>
              <p:cNvSpPr txBox="1">
                <a:spLocks noChangeArrowheads="1"/>
              </p:cNvSpPr>
              <p:nvPr/>
            </p:nvSpPr>
            <p:spPr bwMode="auto">
              <a:xfrm>
                <a:off x="7166" y="12509"/>
                <a:ext cx="950" cy="889"/>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Others</a:t>
                </a:r>
                <a:endParaRPr lang="en-US" sz="1200" dirty="0">
                  <a:solidFill>
                    <a:srgbClr val="000000"/>
                  </a:solidFill>
                  <a:latin typeface="Optima" charset="0"/>
                  <a:ea typeface="Optima" charset="0"/>
                  <a:cs typeface="Optima" charset="0"/>
                </a:endParaRPr>
              </a:p>
              <a:p>
                <a:pPr eaLnBrk="0" hangingPunct="0"/>
                <a:r>
                  <a:rPr lang="en-US" sz="1200" dirty="0">
                    <a:solidFill>
                      <a:srgbClr val="000000"/>
                    </a:solidFill>
                    <a:latin typeface="Optima" charset="0"/>
                    <a:ea typeface="Optima" charset="0"/>
                    <a:cs typeface="Optima" charset="0"/>
                  </a:rPr>
                  <a:t>EAN</a:t>
                </a:r>
              </a:p>
              <a:p>
                <a:pPr eaLnBrk="0" hangingPunct="0"/>
                <a:r>
                  <a:rPr lang="en-US" sz="1200" dirty="0">
                    <a:solidFill>
                      <a:srgbClr val="000000"/>
                    </a:solidFill>
                    <a:latin typeface="Optima" charset="0"/>
                    <a:ea typeface="Optima" charset="0"/>
                    <a:cs typeface="Optima" charset="0"/>
                  </a:rPr>
                  <a:t>UDCI</a:t>
                </a:r>
              </a:p>
              <a:p>
                <a:pPr eaLnBrk="0" hangingPunct="0"/>
                <a:r>
                  <a:rPr lang="en-US" sz="1200" dirty="0">
                    <a:solidFill>
                      <a:srgbClr val="000000"/>
                    </a:solidFill>
                    <a:latin typeface="Optima" charset="0"/>
                    <a:ea typeface="Optima" charset="0"/>
                    <a:cs typeface="Optima" charset="0"/>
                  </a:rPr>
                  <a:t>ISBN</a:t>
                </a:r>
              </a:p>
            </p:txBody>
          </p:sp>
          <p:sp>
            <p:nvSpPr>
              <p:cNvPr id="23" name="Text Box 19"/>
              <p:cNvSpPr txBox="1">
                <a:spLocks noChangeArrowheads="1"/>
              </p:cNvSpPr>
              <p:nvPr/>
            </p:nvSpPr>
            <p:spPr bwMode="auto">
              <a:xfrm>
                <a:off x="6734" y="10376"/>
                <a:ext cx="2143" cy="1395"/>
              </a:xfrm>
              <a:prstGeom prst="rect">
                <a:avLst/>
              </a:prstGeom>
              <a:solidFill>
                <a:srgbClr val="FFFFFF"/>
              </a:solidFill>
              <a:ln w="9525">
                <a:solidFill>
                  <a:srgbClr val="000000"/>
                </a:solidFill>
                <a:miter lim="800000"/>
                <a:headEnd/>
                <a:tailEnd/>
              </a:ln>
            </p:spPr>
            <p:txBody>
              <a:bodyPr lIns="59436" tIns="29718" rIns="59436" bIns="29718"/>
              <a:lstStyle/>
              <a:p>
                <a:r>
                  <a:rPr lang="en-US" sz="1200" b="1">
                    <a:solidFill>
                      <a:srgbClr val="000000"/>
                    </a:solidFill>
                    <a:latin typeface="Optima" charset="0"/>
                    <a:ea typeface="Optima" charset="0"/>
                    <a:cs typeface="Optima" charset="0"/>
                  </a:rPr>
                  <a:t>Conversion</a:t>
                </a:r>
                <a:endParaRPr lang="en-US" sz="1200">
                  <a:solidFill>
                    <a:srgbClr val="000000"/>
                  </a:solidFill>
                  <a:latin typeface="Optima" charset="0"/>
                  <a:ea typeface="Optima" charset="0"/>
                  <a:cs typeface="Optima" charset="0"/>
                </a:endParaRPr>
              </a:p>
              <a:p>
                <a:pPr eaLnBrk="0" hangingPunct="0"/>
                <a:r>
                  <a:rPr lang="en-US" sz="1200" b="1">
                    <a:solidFill>
                      <a:srgbClr val="0000FF"/>
                    </a:solidFill>
                    <a:latin typeface="Optima" charset="0"/>
                    <a:ea typeface="Optima" charset="0"/>
                    <a:cs typeface="Optima" charset="0"/>
                  </a:rPr>
                  <a:t>Languages</a:t>
                </a:r>
              </a:p>
              <a:p>
                <a:pPr eaLnBrk="0" hangingPunct="0"/>
                <a:r>
                  <a:rPr lang="en-US" sz="1200" b="1">
                    <a:solidFill>
                      <a:srgbClr val="0000FF"/>
                    </a:solidFill>
                    <a:latin typeface="Optima" charset="0"/>
                    <a:ea typeface="Optima" charset="0"/>
                    <a:cs typeface="Optima" charset="0"/>
                  </a:rPr>
                  <a:t>SMD changes</a:t>
                </a:r>
              </a:p>
              <a:p>
                <a:pPr eaLnBrk="0" hangingPunct="0"/>
                <a:r>
                  <a:rPr lang="en-US" sz="1200" b="1">
                    <a:solidFill>
                      <a:srgbClr val="0000FF"/>
                    </a:solidFill>
                    <a:latin typeface="Optima" charset="0"/>
                    <a:ea typeface="Optima" charset="0"/>
                    <a:cs typeface="Optima" charset="0"/>
                  </a:rPr>
                  <a:t>Industry changes</a:t>
                </a:r>
              </a:p>
              <a:p>
                <a:pPr eaLnBrk="0" hangingPunct="0"/>
                <a:r>
                  <a:rPr lang="en-US" sz="1200" b="1">
                    <a:solidFill>
                      <a:srgbClr val="0000FF"/>
                    </a:solidFill>
                    <a:latin typeface="Optima" charset="0"/>
                    <a:ea typeface="Optima" charset="0"/>
                    <a:cs typeface="Optima" charset="0"/>
                  </a:rPr>
                  <a:t>Company changes</a:t>
                </a:r>
              </a:p>
            </p:txBody>
          </p:sp>
          <p:sp>
            <p:nvSpPr>
              <p:cNvPr id="24" name="Line 18"/>
              <p:cNvSpPr>
                <a:spLocks noChangeShapeType="1"/>
              </p:cNvSpPr>
              <p:nvPr/>
            </p:nvSpPr>
            <p:spPr bwMode="auto">
              <a:xfrm>
                <a:off x="6447" y="10995"/>
                <a:ext cx="311" cy="0"/>
              </a:xfrm>
              <a:prstGeom prst="line">
                <a:avLst/>
              </a:prstGeom>
              <a:noFill/>
              <a:ln w="28575">
                <a:solidFill>
                  <a:srgbClr val="000000"/>
                </a:solidFill>
                <a:round/>
                <a:headEn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5" name="Line 17"/>
              <p:cNvSpPr>
                <a:spLocks noChangeShapeType="1"/>
              </p:cNvSpPr>
              <p:nvPr/>
            </p:nvSpPr>
            <p:spPr bwMode="auto">
              <a:xfrm>
                <a:off x="6447" y="11228"/>
                <a:ext cx="311" cy="0"/>
              </a:xfrm>
              <a:prstGeom prst="line">
                <a:avLst/>
              </a:prstGeom>
              <a:noFill/>
              <a:ln w="28575">
                <a:solidFill>
                  <a:srgbClr val="000000"/>
                </a:solidFill>
                <a:round/>
                <a:headEn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6" name="Text Box 16"/>
              <p:cNvSpPr txBox="1">
                <a:spLocks noChangeArrowheads="1"/>
              </p:cNvSpPr>
              <p:nvPr/>
            </p:nvSpPr>
            <p:spPr bwMode="auto">
              <a:xfrm>
                <a:off x="2445" y="8817"/>
                <a:ext cx="1046" cy="727"/>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eCl@ss</a:t>
                </a:r>
                <a:endParaRPr lang="en-US" sz="1200" dirty="0">
                  <a:solidFill>
                    <a:srgbClr val="000000"/>
                  </a:solidFill>
                  <a:latin typeface="Optima" charset="0"/>
                  <a:ea typeface="Optima" charset="0"/>
                  <a:cs typeface="Optima" charset="0"/>
                </a:endParaRPr>
              </a:p>
              <a:p>
                <a:pPr eaLnBrk="0" hangingPunct="0"/>
                <a:r>
                  <a:rPr lang="en-US" sz="1200" dirty="0">
                    <a:solidFill>
                      <a:srgbClr val="000000"/>
                    </a:solidFill>
                    <a:latin typeface="Optima" charset="0"/>
                    <a:ea typeface="Optima" charset="0"/>
                    <a:cs typeface="Optima" charset="0"/>
                  </a:rPr>
                  <a:t>Class</a:t>
                </a:r>
              </a:p>
              <a:p>
                <a:pPr eaLnBrk="0" hangingPunct="0"/>
                <a:r>
                  <a:rPr lang="en-US" sz="1200" dirty="0">
                    <a:solidFill>
                      <a:srgbClr val="000000"/>
                    </a:solidFill>
                    <a:latin typeface="Optima" charset="0"/>
                    <a:ea typeface="Optima" charset="0"/>
                    <a:cs typeface="Optima" charset="0"/>
                  </a:rPr>
                  <a:t>Attribute</a:t>
                </a:r>
              </a:p>
              <a:p>
                <a:pPr eaLnBrk="0" hangingPunct="0"/>
                <a:r>
                  <a:rPr lang="en-US" sz="1200" dirty="0">
                    <a:solidFill>
                      <a:srgbClr val="000000"/>
                    </a:solidFill>
                    <a:latin typeface="Optima" charset="0"/>
                    <a:ea typeface="Optima" charset="0"/>
                    <a:cs typeface="Optima" charset="0"/>
                  </a:rPr>
                  <a:t>Value</a:t>
                </a:r>
              </a:p>
            </p:txBody>
          </p:sp>
          <p:sp>
            <p:nvSpPr>
              <p:cNvPr id="27" name="Line 15"/>
              <p:cNvSpPr>
                <a:spLocks noChangeShapeType="1"/>
              </p:cNvSpPr>
              <p:nvPr/>
            </p:nvSpPr>
            <p:spPr bwMode="auto">
              <a:xfrm>
                <a:off x="3491" y="9578"/>
                <a:ext cx="799" cy="651"/>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28" name="Text Box 14"/>
              <p:cNvSpPr txBox="1">
                <a:spLocks noChangeArrowheads="1"/>
              </p:cNvSpPr>
              <p:nvPr/>
            </p:nvSpPr>
            <p:spPr bwMode="auto">
              <a:xfrm>
                <a:off x="8512" y="9630"/>
                <a:ext cx="1797" cy="1253"/>
              </a:xfrm>
              <a:prstGeom prst="rect">
                <a:avLst/>
              </a:prstGeom>
              <a:solidFill>
                <a:srgbClr val="CCECFF"/>
              </a:solidFill>
              <a:ln w="9525">
                <a:solidFill>
                  <a:srgbClr val="000000"/>
                </a:solidFill>
                <a:miter lim="800000"/>
                <a:headEnd/>
                <a:tailEnd/>
              </a:ln>
            </p:spPr>
            <p:txBody>
              <a:bodyPr lIns="59436" tIns="29718" rIns="59436" bIns="29718"/>
              <a:lstStyle/>
              <a:p>
                <a:r>
                  <a:rPr lang="fr-FR" sz="1200" b="1" dirty="0">
                    <a:solidFill>
                      <a:srgbClr val="000000"/>
                    </a:solidFill>
                    <a:latin typeface="Optima" charset="0"/>
                    <a:ea typeface="Optima" charset="0"/>
                    <a:cs typeface="Optima" charset="0"/>
                  </a:rPr>
                  <a:t>RUS</a:t>
                </a:r>
                <a:endParaRPr lang="fr-FR" sz="1200" dirty="0">
                  <a:solidFill>
                    <a:srgbClr val="000000"/>
                  </a:solidFill>
                  <a:latin typeface="Optima" charset="0"/>
                  <a:ea typeface="Optima" charset="0"/>
                  <a:cs typeface="Optima" charset="0"/>
                </a:endParaRPr>
              </a:p>
              <a:p>
                <a:pPr eaLnBrk="0" hangingPunct="0"/>
                <a:r>
                  <a:rPr lang="fr-FR" sz="1200" dirty="0">
                    <a:solidFill>
                      <a:srgbClr val="000000"/>
                    </a:solidFill>
                    <a:latin typeface="Optima" charset="0"/>
                    <a:ea typeface="Optima" charset="0"/>
                    <a:cs typeface="Optima" charset="0"/>
                  </a:rPr>
                  <a:t>Classification</a:t>
                </a:r>
              </a:p>
              <a:p>
                <a:pPr eaLnBrk="0" hangingPunct="0"/>
                <a:r>
                  <a:rPr lang="fr-FR" sz="1200" dirty="0">
                    <a:solidFill>
                      <a:srgbClr val="000000"/>
                    </a:solidFill>
                    <a:latin typeface="Optima" charset="0"/>
                    <a:ea typeface="Optima" charset="0"/>
                    <a:cs typeface="Optima" charset="0"/>
                  </a:rPr>
                  <a:t>Attributes Native</a:t>
                </a:r>
              </a:p>
              <a:p>
                <a:pPr eaLnBrk="0" hangingPunct="0"/>
                <a:r>
                  <a:rPr lang="fr-FR" sz="1200" dirty="0">
                    <a:solidFill>
                      <a:srgbClr val="000000"/>
                    </a:solidFill>
                    <a:latin typeface="Optima" charset="0"/>
                    <a:ea typeface="Optima" charset="0"/>
                    <a:cs typeface="Optima" charset="0"/>
                  </a:rPr>
                  <a:t>Template Attributes</a:t>
                </a:r>
              </a:p>
              <a:p>
                <a:pPr eaLnBrk="0" hangingPunct="0"/>
                <a:r>
                  <a:rPr lang="fr-FR" sz="1200" dirty="0">
                    <a:solidFill>
                      <a:srgbClr val="000000"/>
                    </a:solidFill>
                    <a:latin typeface="Optima" charset="0"/>
                    <a:ea typeface="Optima" charset="0"/>
                    <a:cs typeface="Optima" charset="0"/>
                  </a:rPr>
                  <a:t>Customer Attributes</a:t>
                </a:r>
              </a:p>
            </p:txBody>
          </p:sp>
          <p:sp>
            <p:nvSpPr>
              <p:cNvPr id="29" name="Line 13"/>
              <p:cNvSpPr>
                <a:spLocks noChangeShapeType="1"/>
              </p:cNvSpPr>
              <p:nvPr/>
            </p:nvSpPr>
            <p:spPr bwMode="auto">
              <a:xfrm flipH="1">
                <a:off x="6434" y="10074"/>
                <a:ext cx="2075" cy="248"/>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30" name="Line 12"/>
              <p:cNvSpPr>
                <a:spLocks noChangeShapeType="1"/>
              </p:cNvSpPr>
              <p:nvPr/>
            </p:nvSpPr>
            <p:spPr bwMode="auto">
              <a:xfrm flipV="1">
                <a:off x="6081" y="9598"/>
                <a:ext cx="0" cy="467"/>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31" name="Text Box 11"/>
              <p:cNvSpPr txBox="1">
                <a:spLocks noChangeArrowheads="1"/>
              </p:cNvSpPr>
              <p:nvPr/>
            </p:nvSpPr>
            <p:spPr bwMode="auto">
              <a:xfrm>
                <a:off x="7643" y="8193"/>
                <a:ext cx="1817" cy="1253"/>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Trade Ranger</a:t>
                </a:r>
                <a:endParaRPr lang="en-US" sz="1200" dirty="0">
                  <a:solidFill>
                    <a:srgbClr val="000000"/>
                  </a:solidFill>
                  <a:latin typeface="Optima" charset="0"/>
                  <a:ea typeface="Optima" charset="0"/>
                  <a:cs typeface="Optima" charset="0"/>
                </a:endParaRPr>
              </a:p>
              <a:p>
                <a:pPr eaLnBrk="0" hangingPunct="0"/>
                <a:r>
                  <a:rPr lang="en-US" sz="1200" dirty="0">
                    <a:solidFill>
                      <a:srgbClr val="000000"/>
                    </a:solidFill>
                    <a:latin typeface="Optima" charset="0"/>
                    <a:ea typeface="Optima" charset="0"/>
                    <a:cs typeface="Optima" charset="0"/>
                  </a:rPr>
                  <a:t>Category</a:t>
                </a:r>
              </a:p>
              <a:p>
                <a:pPr eaLnBrk="0" hangingPunct="0"/>
                <a:r>
                  <a:rPr lang="en-US" sz="1200" dirty="0">
                    <a:solidFill>
                      <a:srgbClr val="000000"/>
                    </a:solidFill>
                    <a:latin typeface="Optima" charset="0"/>
                    <a:ea typeface="Optima" charset="0"/>
                    <a:cs typeface="Optima" charset="0"/>
                  </a:rPr>
                  <a:t>Group</a:t>
                </a:r>
              </a:p>
              <a:p>
                <a:pPr eaLnBrk="0" hangingPunct="0"/>
                <a:r>
                  <a:rPr lang="en-US" sz="1200" dirty="0">
                    <a:solidFill>
                      <a:srgbClr val="000000"/>
                    </a:solidFill>
                    <a:latin typeface="Optima" charset="0"/>
                    <a:ea typeface="Optima" charset="0"/>
                    <a:cs typeface="Optima" charset="0"/>
                  </a:rPr>
                  <a:t>Noun/Modifier</a:t>
                </a:r>
              </a:p>
              <a:p>
                <a:pPr eaLnBrk="0" hangingPunct="0"/>
                <a:r>
                  <a:rPr lang="en-US" sz="1200" dirty="0">
                    <a:solidFill>
                      <a:srgbClr val="000000"/>
                    </a:solidFill>
                    <a:latin typeface="Optima" charset="0"/>
                    <a:ea typeface="Optima" charset="0"/>
                    <a:cs typeface="Optima" charset="0"/>
                  </a:rPr>
                  <a:t>Attribute 1 … 25</a:t>
                </a:r>
              </a:p>
            </p:txBody>
          </p:sp>
          <p:sp>
            <p:nvSpPr>
              <p:cNvPr id="32" name="Line 10"/>
              <p:cNvSpPr>
                <a:spLocks noChangeShapeType="1"/>
              </p:cNvSpPr>
              <p:nvPr/>
            </p:nvSpPr>
            <p:spPr bwMode="auto">
              <a:xfrm flipH="1">
                <a:off x="6433" y="9376"/>
                <a:ext cx="1244" cy="778"/>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33" name="Text Box 9"/>
              <p:cNvSpPr txBox="1">
                <a:spLocks noChangeArrowheads="1"/>
              </p:cNvSpPr>
              <p:nvPr/>
            </p:nvSpPr>
            <p:spPr bwMode="auto">
              <a:xfrm>
                <a:off x="3639" y="8245"/>
                <a:ext cx="1494" cy="1168"/>
              </a:xfrm>
              <a:prstGeom prst="rect">
                <a:avLst/>
              </a:prstGeom>
              <a:solidFill>
                <a:srgbClr val="CCECFF"/>
              </a:solidFill>
              <a:ln w="9525">
                <a:solidFill>
                  <a:srgbClr val="000000"/>
                </a:solidFill>
                <a:miter lim="800000"/>
                <a:headEnd/>
                <a:tailEnd/>
              </a:ln>
            </p:spPr>
            <p:txBody>
              <a:bodyPr lIns="59436" tIns="29718" rIns="59436" bIns="29718"/>
              <a:lstStyle/>
              <a:p>
                <a:r>
                  <a:rPr lang="en-US" sz="1200" b="1">
                    <a:solidFill>
                      <a:srgbClr val="000000"/>
                    </a:solidFill>
                    <a:latin typeface="Optima" charset="0"/>
                    <a:ea typeface="Optima" charset="0"/>
                    <a:cs typeface="Optima" charset="0"/>
                  </a:rPr>
                  <a:t>Shell MESC</a:t>
                </a:r>
                <a:endParaRPr lang="en-US" sz="1200">
                  <a:solidFill>
                    <a:srgbClr val="000000"/>
                  </a:solidFill>
                  <a:latin typeface="Optima" charset="0"/>
                  <a:ea typeface="Optima" charset="0"/>
                  <a:cs typeface="Optima" charset="0"/>
                </a:endParaRPr>
              </a:p>
              <a:p>
                <a:pPr eaLnBrk="0" hangingPunct="0"/>
                <a:r>
                  <a:rPr lang="en-US" sz="1200">
                    <a:solidFill>
                      <a:srgbClr val="000000"/>
                    </a:solidFill>
                    <a:latin typeface="Optima" charset="0"/>
                    <a:ea typeface="Optima" charset="0"/>
                    <a:cs typeface="Optima" charset="0"/>
                  </a:rPr>
                  <a:t>Noun</a:t>
                </a:r>
              </a:p>
              <a:p>
                <a:pPr eaLnBrk="0" hangingPunct="0"/>
                <a:r>
                  <a:rPr lang="en-US" sz="1200">
                    <a:solidFill>
                      <a:srgbClr val="000000"/>
                    </a:solidFill>
                    <a:latin typeface="Optima" charset="0"/>
                    <a:ea typeface="Optima" charset="0"/>
                    <a:cs typeface="Optima" charset="0"/>
                  </a:rPr>
                  <a:t>Modifier</a:t>
                </a:r>
              </a:p>
              <a:p>
                <a:pPr eaLnBrk="0" hangingPunct="0"/>
                <a:r>
                  <a:rPr lang="en-US" sz="1200">
                    <a:solidFill>
                      <a:srgbClr val="000000"/>
                    </a:solidFill>
                    <a:latin typeface="Optima" charset="0"/>
                    <a:ea typeface="Optima" charset="0"/>
                    <a:cs typeface="Optima" charset="0"/>
                  </a:rPr>
                  <a:t>Code</a:t>
                </a:r>
              </a:p>
              <a:p>
                <a:pPr eaLnBrk="0" hangingPunct="0"/>
                <a:r>
                  <a:rPr lang="en-US" sz="1200">
                    <a:solidFill>
                      <a:srgbClr val="000000"/>
                    </a:solidFill>
                    <a:latin typeface="Optima" charset="0"/>
                    <a:ea typeface="Optima" charset="0"/>
                    <a:cs typeface="Optima" charset="0"/>
                  </a:rPr>
                  <a:t>Class</a:t>
                </a:r>
              </a:p>
            </p:txBody>
          </p:sp>
          <p:sp>
            <p:nvSpPr>
              <p:cNvPr id="34" name="Line 8"/>
              <p:cNvSpPr>
                <a:spLocks noChangeShapeType="1"/>
              </p:cNvSpPr>
              <p:nvPr/>
            </p:nvSpPr>
            <p:spPr bwMode="auto">
              <a:xfrm>
                <a:off x="4360" y="9377"/>
                <a:ext cx="0" cy="700"/>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35" name="Text Box 7"/>
              <p:cNvSpPr txBox="1">
                <a:spLocks noChangeArrowheads="1"/>
              </p:cNvSpPr>
              <p:nvPr/>
            </p:nvSpPr>
            <p:spPr bwMode="auto">
              <a:xfrm>
                <a:off x="8305" y="12229"/>
                <a:ext cx="1962" cy="888"/>
              </a:xfrm>
              <a:prstGeom prst="rect">
                <a:avLst/>
              </a:prstGeom>
              <a:solidFill>
                <a:srgbClr val="CCECFF"/>
              </a:solidFill>
              <a:ln w="9525">
                <a:solidFill>
                  <a:srgbClr val="000000"/>
                </a:solidFill>
                <a:miter lim="800000"/>
                <a:headEnd/>
                <a:tailEnd/>
              </a:ln>
            </p:spPr>
            <p:txBody>
              <a:bodyPr lIns="59436" tIns="29718" rIns="59436" bIns="29718"/>
              <a:lstStyle/>
              <a:p>
                <a:r>
                  <a:rPr lang="en-US" sz="1200">
                    <a:solidFill>
                      <a:srgbClr val="000000"/>
                    </a:solidFill>
                    <a:latin typeface="Optima" charset="0"/>
                    <a:ea typeface="Optima" charset="0"/>
                    <a:cs typeface="Optima" charset="0"/>
                  </a:rPr>
                  <a:t>ESCI (Class)</a:t>
                </a:r>
              </a:p>
              <a:p>
                <a:pPr eaLnBrk="0" hangingPunct="0"/>
                <a:r>
                  <a:rPr lang="en-US" sz="1200">
                    <a:solidFill>
                      <a:srgbClr val="000000"/>
                    </a:solidFill>
                    <a:latin typeface="Optima" charset="0"/>
                    <a:ea typeface="Optima" charset="0"/>
                    <a:cs typeface="Optima" charset="0"/>
                  </a:rPr>
                  <a:t>ESPI (Properties)</a:t>
                </a:r>
              </a:p>
              <a:p>
                <a:pPr eaLnBrk="0" hangingPunct="0"/>
                <a:r>
                  <a:rPr lang="en-US" sz="1200">
                    <a:solidFill>
                      <a:srgbClr val="000000"/>
                    </a:solidFill>
                    <a:latin typeface="Optima" charset="0"/>
                    <a:ea typeface="Optima" charset="0"/>
                    <a:cs typeface="Optima" charset="0"/>
                  </a:rPr>
                  <a:t>External References </a:t>
                </a:r>
              </a:p>
              <a:p>
                <a:pPr eaLnBrk="0" hangingPunct="0"/>
                <a:r>
                  <a:rPr lang="en-US" sz="1200">
                    <a:solidFill>
                      <a:srgbClr val="000000"/>
                    </a:solidFill>
                    <a:latin typeface="Optima" charset="0"/>
                    <a:ea typeface="Optima" charset="0"/>
                    <a:cs typeface="Optima" charset="0"/>
                  </a:rPr>
                  <a:t>(H2, H6, INC, MRC)</a:t>
                </a:r>
              </a:p>
            </p:txBody>
          </p:sp>
          <p:sp>
            <p:nvSpPr>
              <p:cNvPr id="36" name="Line 6"/>
              <p:cNvSpPr>
                <a:spLocks noChangeShapeType="1"/>
              </p:cNvSpPr>
              <p:nvPr/>
            </p:nvSpPr>
            <p:spPr bwMode="auto">
              <a:xfrm flipH="1" flipV="1">
                <a:off x="6451" y="11868"/>
                <a:ext cx="1985" cy="292"/>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sp>
            <p:nvSpPr>
              <p:cNvPr id="37" name="Text Box 5"/>
              <p:cNvSpPr txBox="1">
                <a:spLocks noChangeArrowheads="1"/>
              </p:cNvSpPr>
              <p:nvPr/>
            </p:nvSpPr>
            <p:spPr bwMode="auto">
              <a:xfrm>
                <a:off x="4275" y="10028"/>
                <a:ext cx="2172" cy="339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59436" tIns="29718" rIns="59436" bIns="29718"/>
              <a:lstStyle/>
              <a:p>
                <a:pPr algn="ctr">
                  <a:defRPr/>
                </a:pPr>
                <a:r>
                  <a:rPr lang="fr-FR" sz="1600" b="1" dirty="0">
                    <a:solidFill>
                      <a:srgbClr val="000000"/>
                    </a:solidFill>
                    <a:latin typeface="Optima" charset="0"/>
                    <a:ea typeface="Optima" charset="0"/>
                    <a:cs typeface="Optima" charset="0"/>
                  </a:rPr>
                  <a:t>PiLog Taxonomy</a:t>
                </a:r>
                <a:endParaRPr lang="fr-FR" sz="1600" dirty="0">
                  <a:solidFill>
                    <a:srgbClr val="000000"/>
                  </a:solidFill>
                  <a:latin typeface="Optima" charset="0"/>
                  <a:ea typeface="Optima" charset="0"/>
                  <a:cs typeface="Optima" charset="0"/>
                </a:endParaRPr>
              </a:p>
              <a:p>
                <a:pPr algn="ctr" eaLnBrk="0" hangingPunct="0">
                  <a:defRPr/>
                </a:pPr>
                <a:r>
                  <a:rPr lang="fr-FR" sz="1600" b="1" dirty="0">
                    <a:solidFill>
                      <a:srgbClr val="000000"/>
                    </a:solidFill>
                    <a:latin typeface="Optima" charset="0"/>
                    <a:ea typeface="Optima" charset="0"/>
                    <a:cs typeface="Optima" charset="0"/>
                  </a:rPr>
                  <a:t>PPO-OTD</a:t>
                </a:r>
              </a:p>
              <a:p>
                <a:pPr algn="ctr" eaLnBrk="0" hangingPunct="0">
                  <a:defRPr/>
                </a:pPr>
                <a:r>
                  <a:rPr lang="fr-FR" sz="1600" b="1" dirty="0">
                    <a:solidFill>
                      <a:srgbClr val="000000"/>
                    </a:solidFill>
                    <a:latin typeface="Optima" charset="0"/>
                    <a:ea typeface="Optima" charset="0"/>
                    <a:cs typeface="Optima" charset="0"/>
                  </a:rPr>
                  <a:t>(ISO 22745, ISO 8000)</a:t>
                </a:r>
                <a:endParaRPr lang="fr-FR" sz="1600" dirty="0">
                  <a:solidFill>
                    <a:srgbClr val="000000"/>
                  </a:solidFill>
                  <a:latin typeface="Optima" charset="0"/>
                  <a:ea typeface="Optima" charset="0"/>
                  <a:cs typeface="Optima" charset="0"/>
                </a:endParaRPr>
              </a:p>
              <a:p>
                <a:pPr algn="ctr" eaLnBrk="0" hangingPunct="0">
                  <a:defRPr/>
                </a:pPr>
                <a:r>
                  <a:rPr lang="fr-FR" sz="1600" b="1" dirty="0">
                    <a:solidFill>
                      <a:srgbClr val="0000FF"/>
                    </a:solidFill>
                    <a:latin typeface="Optima" charset="0"/>
                    <a:ea typeface="Optima" charset="0"/>
                    <a:cs typeface="Optima" charset="0"/>
                  </a:rPr>
                  <a:t>Discipline</a:t>
                </a:r>
                <a:endParaRPr lang="fr-FR" sz="1600" dirty="0">
                  <a:solidFill>
                    <a:srgbClr val="000000"/>
                  </a:solidFill>
                  <a:latin typeface="Optima" charset="0"/>
                  <a:ea typeface="Optima" charset="0"/>
                  <a:cs typeface="Optima" charset="0"/>
                </a:endParaRPr>
              </a:p>
              <a:p>
                <a:pPr algn="ctr" eaLnBrk="0" hangingPunct="0">
                  <a:defRPr/>
                </a:pPr>
                <a:r>
                  <a:rPr lang="fr-FR" sz="1600" b="1" dirty="0">
                    <a:solidFill>
                      <a:srgbClr val="000000"/>
                    </a:solidFill>
                    <a:latin typeface="Optima" charset="0"/>
                    <a:ea typeface="Optima" charset="0"/>
                    <a:cs typeface="Optima" charset="0"/>
                  </a:rPr>
                  <a:t>(Material /Service Group)</a:t>
                </a:r>
              </a:p>
              <a:p>
                <a:pPr algn="ctr" eaLnBrk="0" hangingPunct="0">
                  <a:defRPr/>
                </a:pPr>
                <a:endParaRPr lang="fr-FR" sz="1600" dirty="0">
                  <a:solidFill>
                    <a:srgbClr val="000000"/>
                  </a:solidFill>
                  <a:latin typeface="Optima" charset="0"/>
                  <a:ea typeface="Optima" charset="0"/>
                  <a:cs typeface="Optima" charset="0"/>
                </a:endParaRPr>
              </a:p>
              <a:p>
                <a:pPr algn="ctr" eaLnBrk="0" hangingPunct="0">
                  <a:defRPr/>
                </a:pPr>
                <a:r>
                  <a:rPr lang="fr-FR" sz="1600" b="1" dirty="0">
                    <a:solidFill>
                      <a:srgbClr val="0000FF"/>
                    </a:solidFill>
                    <a:latin typeface="Optima" charset="0"/>
                    <a:ea typeface="Optima" charset="0"/>
                    <a:cs typeface="Optima" charset="0"/>
                  </a:rPr>
                  <a:t>Verb-Noun-Modifier</a:t>
                </a:r>
              </a:p>
              <a:p>
                <a:pPr algn="ctr" eaLnBrk="0" hangingPunct="0">
                  <a:defRPr/>
                </a:pPr>
                <a:r>
                  <a:rPr lang="fr-FR" sz="1600" b="1" dirty="0">
                    <a:solidFill>
                      <a:srgbClr val="0000FF"/>
                    </a:solidFill>
                    <a:latin typeface="Optima" charset="0"/>
                    <a:ea typeface="Optima" charset="0"/>
                    <a:cs typeface="Optima" charset="0"/>
                  </a:rPr>
                  <a:t>Action-Object-Qualifier</a:t>
                </a:r>
              </a:p>
              <a:p>
                <a:pPr algn="ctr" eaLnBrk="0" hangingPunct="0">
                  <a:defRPr/>
                </a:pPr>
                <a:endParaRPr lang="fr-FR" sz="1600" dirty="0">
                  <a:solidFill>
                    <a:srgbClr val="000000"/>
                  </a:solidFill>
                  <a:latin typeface="Optima" charset="0"/>
                  <a:ea typeface="Optima" charset="0"/>
                  <a:cs typeface="Optima" charset="0"/>
                </a:endParaRPr>
              </a:p>
              <a:p>
                <a:pPr algn="ctr" eaLnBrk="0" hangingPunct="0">
                  <a:defRPr/>
                </a:pPr>
                <a:r>
                  <a:rPr lang="fr-FR" sz="1600" b="1" dirty="0">
                    <a:solidFill>
                      <a:srgbClr val="0000FF"/>
                    </a:solidFill>
                    <a:latin typeface="Optima" charset="0"/>
                    <a:ea typeface="Optima" charset="0"/>
                    <a:cs typeface="Optima" charset="0"/>
                  </a:rPr>
                  <a:t>Properties/Characteristics</a:t>
                </a:r>
              </a:p>
              <a:p>
                <a:pPr algn="ctr" eaLnBrk="0" hangingPunct="0">
                  <a:defRPr/>
                </a:pPr>
                <a:r>
                  <a:rPr lang="fr-FR" sz="1600" dirty="0">
                    <a:solidFill>
                      <a:srgbClr val="000000"/>
                    </a:solidFill>
                    <a:latin typeface="Optima" charset="0"/>
                    <a:ea typeface="Optima" charset="0"/>
                    <a:cs typeface="Optima" charset="0"/>
                  </a:rPr>
                  <a:t>Reference Data</a:t>
                </a:r>
              </a:p>
              <a:p>
                <a:pPr algn="ctr" eaLnBrk="0" hangingPunct="0">
                  <a:defRPr/>
                </a:pPr>
                <a:r>
                  <a:rPr lang="fr-FR" sz="1600" dirty="0">
                    <a:solidFill>
                      <a:srgbClr val="000000"/>
                    </a:solidFill>
                    <a:latin typeface="Optima" charset="0"/>
                    <a:ea typeface="Optima" charset="0"/>
                    <a:cs typeface="Optima" charset="0"/>
                  </a:rPr>
                  <a:t>Documentation Data</a:t>
                </a:r>
              </a:p>
              <a:p>
                <a:pPr algn="ctr" eaLnBrk="0" hangingPunct="0">
                  <a:defRPr/>
                </a:pPr>
                <a:r>
                  <a:rPr lang="fr-FR" sz="1600" dirty="0">
                    <a:solidFill>
                      <a:srgbClr val="000000"/>
                    </a:solidFill>
                    <a:latin typeface="Optima" charset="0"/>
                    <a:ea typeface="Optima" charset="0"/>
                    <a:cs typeface="Optima" charset="0"/>
                  </a:rPr>
                  <a:t>Sourcing Info</a:t>
                </a:r>
              </a:p>
            </p:txBody>
          </p:sp>
          <p:pic>
            <p:nvPicPr>
              <p:cNvPr id="38" name="Picture 4" descr="index_01"/>
              <p:cNvPicPr>
                <a:picLocks noChangeAspect="1" noChangeArrowheads="1"/>
              </p:cNvPicPr>
              <p:nvPr/>
            </p:nvPicPr>
            <p:blipFill>
              <a:blip r:embed="rId2" cstate="print"/>
              <a:srcRect/>
              <a:stretch>
                <a:fillRect/>
              </a:stretch>
            </p:blipFill>
            <p:spPr bwMode="auto">
              <a:xfrm>
                <a:off x="8308" y="11811"/>
                <a:ext cx="1789" cy="435"/>
              </a:xfrm>
              <a:prstGeom prst="rect">
                <a:avLst/>
              </a:prstGeom>
              <a:noFill/>
              <a:ln w="9525">
                <a:noFill/>
                <a:miter lim="800000"/>
                <a:headEnd/>
                <a:tailEnd/>
              </a:ln>
            </p:spPr>
          </p:pic>
        </p:grpSp>
        <p:sp>
          <p:nvSpPr>
            <p:cNvPr id="12" name="Text Box 20"/>
            <p:cNvSpPr txBox="1">
              <a:spLocks noChangeArrowheads="1"/>
            </p:cNvSpPr>
            <p:nvPr/>
          </p:nvSpPr>
          <p:spPr bwMode="auto">
            <a:xfrm>
              <a:off x="1981200" y="5245646"/>
              <a:ext cx="906078" cy="924432"/>
            </a:xfrm>
            <a:prstGeom prst="rect">
              <a:avLst/>
            </a:prstGeom>
            <a:solidFill>
              <a:srgbClr val="CCECFF"/>
            </a:solidFill>
            <a:ln w="9525">
              <a:solidFill>
                <a:srgbClr val="000000"/>
              </a:solidFill>
              <a:miter lim="800000"/>
              <a:headEnd/>
              <a:tailEnd/>
            </a:ln>
          </p:spPr>
          <p:txBody>
            <a:bodyPr lIns="59436" tIns="29718" rIns="59436" bIns="29718"/>
            <a:lstStyle/>
            <a:p>
              <a:r>
                <a:rPr lang="en-US" sz="1200" b="1" dirty="0">
                  <a:solidFill>
                    <a:srgbClr val="000000"/>
                  </a:solidFill>
                  <a:latin typeface="Optima" charset="0"/>
                  <a:ea typeface="Optima" charset="0"/>
                  <a:cs typeface="Optima" charset="0"/>
                </a:rPr>
                <a:t>AUSLANG</a:t>
              </a:r>
            </a:p>
            <a:p>
              <a:r>
                <a:rPr lang="en-US" sz="1200" b="1" dirty="0">
                  <a:solidFill>
                    <a:srgbClr val="000000"/>
                  </a:solidFill>
                  <a:latin typeface="Optima" charset="0"/>
                  <a:ea typeface="Optima" charset="0"/>
                  <a:cs typeface="Optima" charset="0"/>
                </a:rPr>
                <a:t>(OSD)</a:t>
              </a:r>
            </a:p>
            <a:p>
              <a:r>
                <a:rPr lang="en-US" sz="1200" dirty="0">
                  <a:solidFill>
                    <a:srgbClr val="000000"/>
                  </a:solidFill>
                  <a:latin typeface="Optima" charset="0"/>
                  <a:ea typeface="Optima" charset="0"/>
                  <a:cs typeface="Optima" charset="0"/>
                </a:rPr>
                <a:t>Group</a:t>
              </a:r>
            </a:p>
            <a:p>
              <a:pPr eaLnBrk="0" hangingPunct="0"/>
              <a:r>
                <a:rPr lang="en-US" sz="1200" dirty="0">
                  <a:solidFill>
                    <a:srgbClr val="000000"/>
                  </a:solidFill>
                  <a:latin typeface="Optima" charset="0"/>
                  <a:ea typeface="Optima" charset="0"/>
                  <a:cs typeface="Optima" charset="0"/>
                </a:rPr>
                <a:t>Item Name</a:t>
              </a:r>
            </a:p>
            <a:p>
              <a:pPr eaLnBrk="0" hangingPunct="0"/>
              <a:r>
                <a:rPr lang="en-US" sz="1200" dirty="0">
                  <a:solidFill>
                    <a:srgbClr val="000000"/>
                  </a:solidFill>
                  <a:latin typeface="Optima" charset="0"/>
                  <a:ea typeface="Optima" charset="0"/>
                  <a:cs typeface="Optima" charset="0"/>
                </a:rPr>
                <a:t>Attributes</a:t>
              </a:r>
            </a:p>
          </p:txBody>
        </p:sp>
        <p:sp>
          <p:nvSpPr>
            <p:cNvPr id="13" name="Line 22"/>
            <p:cNvSpPr>
              <a:spLocks noChangeShapeType="1"/>
            </p:cNvSpPr>
            <p:nvPr/>
          </p:nvSpPr>
          <p:spPr bwMode="auto">
            <a:xfrm flipH="1">
              <a:off x="2362200" y="4864646"/>
              <a:ext cx="685800" cy="381000"/>
            </a:xfrm>
            <a:prstGeom prst="line">
              <a:avLst/>
            </a:prstGeom>
            <a:noFill/>
            <a:ln w="28575">
              <a:solidFill>
                <a:srgbClr val="000000"/>
              </a:solidFill>
              <a:round/>
              <a:headEnd type="triangle" w="med" len="med"/>
              <a:tailEnd type="triangle" w="med" len="med"/>
            </a:ln>
          </p:spPr>
          <p:txBody>
            <a:bodyPr anchor="ctr"/>
            <a:lstStyle/>
            <a:p>
              <a:endParaRPr lang="en-US" sz="1200">
                <a:solidFill>
                  <a:srgbClr val="000000"/>
                </a:solidFill>
                <a:latin typeface="Optima" charset="0"/>
                <a:ea typeface="Optima" charset="0"/>
                <a:cs typeface="Optima" charset="0"/>
              </a:endParaRPr>
            </a:p>
          </p:txBody>
        </p:sp>
      </p:grpSp>
    </p:spTree>
    <p:extLst>
      <p:ext uri="{BB962C8B-B14F-4D97-AF65-F5344CB8AC3E}">
        <p14:creationId xmlns:p14="http://schemas.microsoft.com/office/powerpoint/2010/main" val="9168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25313" y="213627"/>
            <a:ext cx="10363188"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Enterprise Ontology Syndication</a:t>
            </a:r>
          </a:p>
        </p:txBody>
      </p:sp>
      <p:sp>
        <p:nvSpPr>
          <p:cNvPr id="34" name="Flowchart: Magnetic Disk 1"/>
          <p:cNvSpPr/>
          <p:nvPr/>
        </p:nvSpPr>
        <p:spPr>
          <a:xfrm>
            <a:off x="8726236" y="1785927"/>
            <a:ext cx="1482968" cy="1105367"/>
          </a:xfrm>
          <a:prstGeom prst="flowChartMagneticDisk">
            <a:avLst/>
          </a:prstGeom>
          <a:gradFill rotWithShape="1">
            <a:gsLst>
              <a:gs pos="0">
                <a:srgbClr val="8064A2">
                  <a:shade val="15000"/>
                  <a:satMod val="180000"/>
                </a:srgbClr>
              </a:gs>
              <a:gs pos="50000">
                <a:srgbClr val="8064A2">
                  <a:shade val="45000"/>
                  <a:satMod val="170000"/>
                </a:srgbClr>
              </a:gs>
              <a:gs pos="70000">
                <a:srgbClr val="8064A2">
                  <a:tint val="99000"/>
                  <a:shade val="65000"/>
                  <a:satMod val="155000"/>
                </a:srgbClr>
              </a:gs>
              <a:gs pos="100000">
                <a:srgbClr val="8064A2">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64A2">
                <a:satMod val="300000"/>
              </a:srgbClr>
            </a:contourClr>
          </a:sp3d>
        </p:spPr>
        <p:txBody>
          <a:bodyPr rtlCol="0" anchor="ctr"/>
          <a:lstStyle/>
          <a:p>
            <a:pPr algn="ctr">
              <a:defRPr/>
            </a:pPr>
            <a:r>
              <a:rPr lang="en-US" b="1" kern="0" dirty="0">
                <a:solidFill>
                  <a:prstClr val="white"/>
                </a:solidFill>
                <a:latin typeface="Calibri"/>
                <a:cs typeface="Calibri"/>
              </a:rPr>
              <a:t>Dictionary</a:t>
            </a:r>
            <a:endParaRPr lang="en-US" kern="0" dirty="0">
              <a:solidFill>
                <a:prstClr val="white"/>
              </a:solidFill>
              <a:latin typeface="Calibri"/>
              <a:cs typeface="Calibri"/>
            </a:endParaRPr>
          </a:p>
          <a:p>
            <a:pPr algn="ctr">
              <a:defRPr/>
            </a:pPr>
            <a:endParaRPr lang="en-US" sz="1100" kern="0" dirty="0">
              <a:solidFill>
                <a:prstClr val="white"/>
              </a:solidFill>
              <a:latin typeface="Calibri"/>
              <a:cs typeface="Calibri"/>
            </a:endParaRPr>
          </a:p>
        </p:txBody>
      </p:sp>
      <p:sp>
        <p:nvSpPr>
          <p:cNvPr id="35" name="Flowchart: Magnetic Disk 27"/>
          <p:cNvSpPr/>
          <p:nvPr/>
        </p:nvSpPr>
        <p:spPr>
          <a:xfrm>
            <a:off x="4297080" y="1643050"/>
            <a:ext cx="1500198" cy="1286022"/>
          </a:xfrm>
          <a:prstGeom prst="flowChartMagneticDisk">
            <a:avLst/>
          </a:prstGeom>
          <a:gradFill rotWithShape="1">
            <a:gsLst>
              <a:gs pos="0">
                <a:srgbClr val="F79646">
                  <a:shade val="15000"/>
                  <a:satMod val="180000"/>
                </a:srgbClr>
              </a:gs>
              <a:gs pos="50000">
                <a:srgbClr val="F79646">
                  <a:shade val="45000"/>
                  <a:satMod val="170000"/>
                </a:srgbClr>
              </a:gs>
              <a:gs pos="70000">
                <a:srgbClr val="F79646">
                  <a:tint val="99000"/>
                  <a:shade val="65000"/>
                  <a:satMod val="155000"/>
                </a:srgbClr>
              </a:gs>
              <a:gs pos="100000">
                <a:srgbClr val="F79646">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79646">
                <a:satMod val="300000"/>
              </a:srgbClr>
            </a:contourClr>
          </a:sp3d>
        </p:spPr>
        <p:txBody>
          <a:bodyPr rtlCol="0" anchor="ctr"/>
          <a:lstStyle/>
          <a:p>
            <a:pPr algn="ctr">
              <a:defRPr/>
            </a:pPr>
            <a:endParaRPr lang="en-US" sz="1600" b="1" kern="0" dirty="0">
              <a:solidFill>
                <a:prstClr val="white"/>
              </a:solidFill>
              <a:latin typeface="Calibri"/>
              <a:cs typeface="Calibri"/>
            </a:endParaRPr>
          </a:p>
          <a:p>
            <a:pPr algn="ctr">
              <a:defRPr/>
            </a:pPr>
            <a:r>
              <a:rPr lang="en-US" sz="1600" b="1" kern="0" dirty="0">
                <a:solidFill>
                  <a:prstClr val="white"/>
                </a:solidFill>
                <a:latin typeface="Calibri"/>
                <a:cs typeface="Calibri"/>
              </a:rPr>
              <a:t>ISO 22745</a:t>
            </a:r>
          </a:p>
          <a:p>
            <a:pPr algn="ctr">
              <a:defRPr/>
            </a:pPr>
            <a:r>
              <a:rPr lang="en-US" sz="1600" b="1" kern="0" dirty="0">
                <a:solidFill>
                  <a:prstClr val="white"/>
                </a:solidFill>
                <a:latin typeface="Calibri"/>
                <a:cs typeface="Calibri"/>
              </a:rPr>
              <a:t>ISO 8000</a:t>
            </a:r>
          </a:p>
          <a:p>
            <a:pPr algn="ctr">
              <a:defRPr/>
            </a:pPr>
            <a:endParaRPr lang="en-US" sz="1600" b="1" kern="0" dirty="0">
              <a:solidFill>
                <a:prstClr val="white"/>
              </a:solidFill>
              <a:latin typeface="Calibri"/>
              <a:cs typeface="Calibri"/>
            </a:endParaRPr>
          </a:p>
        </p:txBody>
      </p:sp>
      <p:grpSp>
        <p:nvGrpSpPr>
          <p:cNvPr id="36" name="Group 46"/>
          <p:cNvGrpSpPr/>
          <p:nvPr/>
        </p:nvGrpSpPr>
        <p:grpSpPr>
          <a:xfrm>
            <a:off x="5797279" y="2071678"/>
            <a:ext cx="599875" cy="504056"/>
            <a:chOff x="5181600" y="5181600"/>
            <a:chExt cx="609600" cy="533400"/>
          </a:xfrm>
        </p:grpSpPr>
        <p:sp>
          <p:nvSpPr>
            <p:cNvPr id="37" name="Curved Left Arrow 36"/>
            <p:cNvSpPr/>
            <p:nvPr/>
          </p:nvSpPr>
          <p:spPr>
            <a:xfrm flipH="1">
              <a:off x="5181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sp>
          <p:nvSpPr>
            <p:cNvPr id="38" name="Curved Left Arrow 37"/>
            <p:cNvSpPr/>
            <p:nvPr/>
          </p:nvSpPr>
          <p:spPr>
            <a:xfrm flipV="1">
              <a:off x="5562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grpSp>
      <p:grpSp>
        <p:nvGrpSpPr>
          <p:cNvPr id="39" name="Group 45"/>
          <p:cNvGrpSpPr/>
          <p:nvPr/>
        </p:nvGrpSpPr>
        <p:grpSpPr>
          <a:xfrm>
            <a:off x="7095805" y="3105472"/>
            <a:ext cx="455859" cy="304800"/>
            <a:chOff x="5181600" y="5181600"/>
            <a:chExt cx="609600" cy="533400"/>
          </a:xfrm>
        </p:grpSpPr>
        <p:sp>
          <p:nvSpPr>
            <p:cNvPr id="40" name="Curved Left Arrow 39"/>
            <p:cNvSpPr/>
            <p:nvPr/>
          </p:nvSpPr>
          <p:spPr>
            <a:xfrm flipH="1">
              <a:off x="5181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sp>
          <p:nvSpPr>
            <p:cNvPr id="41" name="Curved Left Arrow 40"/>
            <p:cNvSpPr/>
            <p:nvPr/>
          </p:nvSpPr>
          <p:spPr>
            <a:xfrm flipV="1">
              <a:off x="5562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grpSp>
      <p:sp>
        <p:nvSpPr>
          <p:cNvPr id="42" name="Flowchart: Magnetic Disk 69"/>
          <p:cNvSpPr/>
          <p:nvPr/>
        </p:nvSpPr>
        <p:spPr>
          <a:xfrm>
            <a:off x="6511658" y="1208176"/>
            <a:ext cx="1584176" cy="1152128"/>
          </a:xfrm>
          <a:prstGeom prst="flowChartMagneticDisk">
            <a:avLst/>
          </a:prstGeom>
          <a:gradFill rotWithShape="1">
            <a:gsLst>
              <a:gs pos="0">
                <a:srgbClr val="9BBB59">
                  <a:shade val="15000"/>
                  <a:satMod val="180000"/>
                </a:srgbClr>
              </a:gs>
              <a:gs pos="50000">
                <a:srgbClr val="9BBB59">
                  <a:shade val="45000"/>
                  <a:satMod val="170000"/>
                </a:srgbClr>
              </a:gs>
              <a:gs pos="70000">
                <a:srgbClr val="9BBB59">
                  <a:tint val="99000"/>
                  <a:shade val="65000"/>
                  <a:satMod val="155000"/>
                </a:srgbClr>
              </a:gs>
              <a:gs pos="100000">
                <a:srgbClr val="9BBB59">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9BBB59">
                <a:satMod val="300000"/>
              </a:srgbClr>
            </a:contourClr>
          </a:sp3d>
        </p:spPr>
        <p:txBody>
          <a:bodyPr rtlCol="0" anchor="ctr"/>
          <a:lstStyle/>
          <a:p>
            <a:pPr algn="ctr">
              <a:defRPr/>
            </a:pPr>
            <a:r>
              <a:rPr lang="en-US" b="1" kern="0" dirty="0">
                <a:solidFill>
                  <a:prstClr val="white"/>
                </a:solidFill>
                <a:latin typeface="Calibri"/>
                <a:cs typeface="Calibri"/>
              </a:rPr>
              <a:t>Dictionary</a:t>
            </a:r>
          </a:p>
          <a:p>
            <a:pPr algn="ctr">
              <a:defRPr/>
            </a:pPr>
            <a:endParaRPr lang="en-US" b="1" kern="0" dirty="0">
              <a:solidFill>
                <a:prstClr val="white"/>
              </a:solidFill>
              <a:latin typeface="Calibri"/>
              <a:cs typeface="Calibri"/>
            </a:endParaRPr>
          </a:p>
        </p:txBody>
      </p:sp>
      <p:sp>
        <p:nvSpPr>
          <p:cNvPr id="43" name="Flowchart: Magnetic Disk 73"/>
          <p:cNvSpPr/>
          <p:nvPr/>
        </p:nvSpPr>
        <p:spPr>
          <a:xfrm>
            <a:off x="6583096" y="3429000"/>
            <a:ext cx="1482968" cy="780256"/>
          </a:xfrm>
          <a:prstGeom prst="flowChartMagneticDisk">
            <a:avLst/>
          </a:prstGeom>
          <a:gradFill rotWithShape="1">
            <a:gsLst>
              <a:gs pos="0">
                <a:srgbClr val="9BBB59">
                  <a:shade val="15000"/>
                  <a:satMod val="180000"/>
                </a:srgbClr>
              </a:gs>
              <a:gs pos="50000">
                <a:srgbClr val="9BBB59">
                  <a:shade val="45000"/>
                  <a:satMod val="170000"/>
                </a:srgbClr>
              </a:gs>
              <a:gs pos="70000">
                <a:srgbClr val="9BBB59">
                  <a:tint val="99000"/>
                  <a:shade val="65000"/>
                  <a:satMod val="155000"/>
                </a:srgbClr>
              </a:gs>
              <a:gs pos="100000">
                <a:srgbClr val="9BBB59">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9BBB59">
                <a:satMod val="300000"/>
              </a:srgbClr>
            </a:contourClr>
          </a:sp3d>
        </p:spPr>
        <p:txBody>
          <a:bodyPr rtlCol="0" anchor="ctr"/>
          <a:lstStyle/>
          <a:p>
            <a:pPr algn="ctr">
              <a:defRPr/>
            </a:pPr>
            <a:r>
              <a:rPr lang="en-US" b="1" kern="0" dirty="0">
                <a:solidFill>
                  <a:prstClr val="white"/>
                </a:solidFill>
                <a:latin typeface="Calibri"/>
                <a:cs typeface="Calibri"/>
              </a:rPr>
              <a:t>DR (Templates)</a:t>
            </a:r>
          </a:p>
          <a:p>
            <a:pPr algn="ctr">
              <a:defRPr/>
            </a:pPr>
            <a:endParaRPr lang="en-US" b="1" kern="0" dirty="0">
              <a:solidFill>
                <a:prstClr val="white"/>
              </a:solidFill>
              <a:latin typeface="Calibri"/>
              <a:cs typeface="Calibri"/>
            </a:endParaRPr>
          </a:p>
        </p:txBody>
      </p:sp>
      <p:sp>
        <p:nvSpPr>
          <p:cNvPr id="44" name="TextBox 43"/>
          <p:cNvSpPr txBox="1"/>
          <p:nvPr/>
        </p:nvSpPr>
        <p:spPr>
          <a:xfrm>
            <a:off x="3867482" y="1071546"/>
            <a:ext cx="2270234" cy="307777"/>
          </a:xfrm>
          <a:prstGeom prst="rect">
            <a:avLst/>
          </a:prstGeom>
          <a:noFill/>
        </p:spPr>
        <p:txBody>
          <a:bodyPr wrap="square">
            <a:spAutoFit/>
          </a:bodyPr>
          <a:lstStyle/>
          <a:p>
            <a:pPr algn="ctr">
              <a:buClr>
                <a:srgbClr val="4F81BD"/>
              </a:buClr>
              <a:buSzPct val="80000"/>
              <a:defRPr/>
            </a:pPr>
            <a:r>
              <a:rPr lang="en-GB" sz="1400" b="1" dirty="0">
                <a:solidFill>
                  <a:schemeClr val="accent1"/>
                </a:solidFill>
                <a:latin typeface="Optima" panose="02000503060000020004"/>
                <a:ea typeface="Tahoma" pitchFamily="34" charset="0"/>
                <a:cs typeface="Calibri"/>
              </a:rPr>
              <a:t>PiLog OTD Registry</a:t>
            </a:r>
          </a:p>
        </p:txBody>
      </p:sp>
      <p:cxnSp>
        <p:nvCxnSpPr>
          <p:cNvPr id="45" name="Straight Connector 62"/>
          <p:cNvCxnSpPr>
            <a:cxnSpLocks noChangeShapeType="1"/>
          </p:cNvCxnSpPr>
          <p:nvPr/>
        </p:nvCxnSpPr>
        <p:spPr bwMode="auto">
          <a:xfrm>
            <a:off x="8369046" y="928671"/>
            <a:ext cx="0" cy="3240359"/>
          </a:xfrm>
          <a:prstGeom prst="line">
            <a:avLst/>
          </a:prstGeom>
          <a:noFill/>
          <a:ln w="28575" algn="ctr">
            <a:solidFill>
              <a:srgbClr val="00B050"/>
            </a:solidFill>
            <a:prstDash val="lgDash"/>
            <a:round/>
            <a:headEnd/>
            <a:tailEnd/>
          </a:ln>
        </p:spPr>
      </p:cxnSp>
      <p:grpSp>
        <p:nvGrpSpPr>
          <p:cNvPr id="46" name="Group 46"/>
          <p:cNvGrpSpPr/>
          <p:nvPr/>
        </p:nvGrpSpPr>
        <p:grpSpPr>
          <a:xfrm>
            <a:off x="8083295" y="2000240"/>
            <a:ext cx="599875" cy="504056"/>
            <a:chOff x="5181600" y="5181600"/>
            <a:chExt cx="609600" cy="533400"/>
          </a:xfrm>
        </p:grpSpPr>
        <p:sp>
          <p:nvSpPr>
            <p:cNvPr id="47" name="Curved Left Arrow 46"/>
            <p:cNvSpPr/>
            <p:nvPr/>
          </p:nvSpPr>
          <p:spPr>
            <a:xfrm flipH="1">
              <a:off x="5181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sp>
          <p:nvSpPr>
            <p:cNvPr id="48" name="Curved Left Arrow 47"/>
            <p:cNvSpPr/>
            <p:nvPr/>
          </p:nvSpPr>
          <p:spPr>
            <a:xfrm flipV="1">
              <a:off x="5562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grpSp>
      <p:sp>
        <p:nvSpPr>
          <p:cNvPr id="49" name="TextBox 48"/>
          <p:cNvSpPr txBox="1"/>
          <p:nvPr/>
        </p:nvSpPr>
        <p:spPr>
          <a:xfrm>
            <a:off x="1632281" y="3040879"/>
            <a:ext cx="3815854" cy="3748719"/>
          </a:xfrm>
          <a:prstGeom prst="rect">
            <a:avLst/>
          </a:prstGeom>
          <a:noFill/>
        </p:spPr>
        <p:txBody>
          <a:bodyPr wrap="square" rtlCol="0">
            <a:spAutoFit/>
          </a:bodyPr>
          <a:lstStyle/>
          <a:p>
            <a:pPr>
              <a:lnSpc>
                <a:spcPct val="150000"/>
              </a:lnSpc>
              <a:spcBef>
                <a:spcPct val="20000"/>
              </a:spcBef>
              <a:buClr>
                <a:srgbClr val="FF3300"/>
              </a:buClr>
              <a:buFont typeface="Wingdings" pitchFamily="2" charset="2"/>
              <a:buChar char="v"/>
              <a:tabLst>
                <a:tab pos="749300" algn="l"/>
              </a:tabLst>
              <a:defRPr/>
            </a:pPr>
            <a:r>
              <a:rPr lang="en-US" b="1" u="sng" kern="0" dirty="0">
                <a:solidFill>
                  <a:schemeClr val="accent1"/>
                </a:solidFill>
                <a:latin typeface="Optima" panose="02000503060000020004"/>
                <a:cs typeface="Calibri"/>
              </a:rPr>
              <a:t>Concept Types</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Class : BEARING, BALL</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Property: INSIDE DIAMETER</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UOM: INCH, MM, CM</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Property Value: 24, 40, ANNULAR</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Currency: $, £, € </a:t>
            </a:r>
          </a:p>
          <a:p>
            <a:pPr>
              <a:lnSpc>
                <a:spcPct val="150000"/>
              </a:lnSpc>
              <a:spcBef>
                <a:spcPct val="20000"/>
              </a:spcBef>
              <a:buClr>
                <a:srgbClr val="FF3300"/>
              </a:buClr>
              <a:buFont typeface="Wingdings" pitchFamily="2" charset="2"/>
              <a:buChar char="v"/>
              <a:tabLst>
                <a:tab pos="749300" algn="l"/>
              </a:tabLst>
              <a:defRPr/>
            </a:pPr>
            <a:r>
              <a:rPr lang="en-US" b="1" kern="0" dirty="0">
                <a:solidFill>
                  <a:schemeClr val="accent1"/>
                </a:solidFill>
                <a:latin typeface="Optima" panose="02000503060000020004"/>
                <a:cs typeface="Calibri"/>
              </a:rPr>
              <a:t>QOM: Nominal, Min, Max</a:t>
            </a:r>
          </a:p>
        </p:txBody>
      </p:sp>
      <p:sp>
        <p:nvSpPr>
          <p:cNvPr id="50" name="TextBox 49"/>
          <p:cNvSpPr txBox="1"/>
          <p:nvPr/>
        </p:nvSpPr>
        <p:spPr>
          <a:xfrm>
            <a:off x="5205046" y="4437112"/>
            <a:ext cx="6794694" cy="1615892"/>
          </a:xfrm>
          <a:prstGeom prst="rect">
            <a:avLst/>
          </a:prstGeom>
          <a:noFill/>
        </p:spPr>
        <p:txBody>
          <a:bodyPr wrap="square" rtlCol="0">
            <a:spAutoFit/>
          </a:bodyPr>
          <a:lstStyle/>
          <a:p>
            <a:pPr>
              <a:lnSpc>
                <a:spcPct val="130000"/>
              </a:lnSpc>
              <a:spcBef>
                <a:spcPct val="20000"/>
              </a:spcBef>
              <a:buClr>
                <a:srgbClr val="FF3300"/>
              </a:buClr>
              <a:buFont typeface="Wingdings" pitchFamily="2" charset="2"/>
              <a:buChar char="v"/>
              <a:tabLst>
                <a:tab pos="749300" algn="l"/>
              </a:tabLst>
            </a:pPr>
            <a:r>
              <a:rPr lang="en-US" b="1" u="sng" dirty="0">
                <a:solidFill>
                  <a:schemeClr val="accent1"/>
                </a:solidFill>
                <a:latin typeface="Optima" panose="02000503060000020004"/>
                <a:cs typeface="Calibri"/>
              </a:rPr>
              <a:t>DR (Template)</a:t>
            </a:r>
          </a:p>
          <a:p>
            <a:pPr>
              <a:lnSpc>
                <a:spcPct val="130000"/>
              </a:lnSpc>
              <a:spcBef>
                <a:spcPct val="20000"/>
              </a:spcBef>
              <a:buClr>
                <a:srgbClr val="FF3300"/>
              </a:buClr>
              <a:buFont typeface="Wingdings" pitchFamily="2" charset="2"/>
              <a:buChar char="v"/>
              <a:tabLst>
                <a:tab pos="749300" algn="l"/>
              </a:tabLst>
            </a:pPr>
            <a:r>
              <a:rPr lang="en-US" b="1" dirty="0">
                <a:solidFill>
                  <a:schemeClr val="accent1"/>
                </a:solidFill>
                <a:latin typeface="Optima" panose="02000503060000020004"/>
                <a:cs typeface="Calibri"/>
              </a:rPr>
              <a:t>Class + Class definition + Abbreviation</a:t>
            </a:r>
          </a:p>
          <a:p>
            <a:pPr>
              <a:lnSpc>
                <a:spcPct val="130000"/>
              </a:lnSpc>
              <a:spcBef>
                <a:spcPct val="20000"/>
              </a:spcBef>
              <a:buClr>
                <a:srgbClr val="FF3300"/>
              </a:buClr>
              <a:buFont typeface="Wingdings" pitchFamily="2" charset="2"/>
              <a:buChar char="v"/>
              <a:tabLst>
                <a:tab pos="749300" algn="l"/>
              </a:tabLst>
            </a:pPr>
            <a:r>
              <a:rPr lang="en-US" b="1" dirty="0">
                <a:solidFill>
                  <a:schemeClr val="accent1"/>
                </a:solidFill>
                <a:latin typeface="Optima" panose="02000503060000020004"/>
                <a:cs typeface="Calibri"/>
              </a:rPr>
              <a:t>Property + Prop def + Prop </a:t>
            </a:r>
            <a:r>
              <a:rPr lang="en-US" b="1" dirty="0" err="1">
                <a:solidFill>
                  <a:schemeClr val="accent1"/>
                </a:solidFill>
                <a:latin typeface="Optima" panose="02000503060000020004"/>
                <a:cs typeface="Calibri"/>
              </a:rPr>
              <a:t>Abbr</a:t>
            </a:r>
            <a:r>
              <a:rPr lang="en-US" b="1" dirty="0">
                <a:solidFill>
                  <a:schemeClr val="accent1"/>
                </a:solidFill>
                <a:latin typeface="Optima" panose="02000503060000020004"/>
                <a:cs typeface="Calibri"/>
              </a:rPr>
              <a:t> + Mandatory </a:t>
            </a:r>
            <a:r>
              <a:rPr lang="en-US" b="1" dirty="0" err="1">
                <a:solidFill>
                  <a:schemeClr val="accent1"/>
                </a:solidFill>
                <a:latin typeface="Optima" panose="02000503060000020004"/>
                <a:cs typeface="Calibri"/>
              </a:rPr>
              <a:t>Ind</a:t>
            </a:r>
            <a:r>
              <a:rPr lang="en-US" b="1" dirty="0">
                <a:solidFill>
                  <a:schemeClr val="accent1"/>
                </a:solidFill>
                <a:latin typeface="Optima" panose="02000503060000020004"/>
                <a:cs typeface="Calibri"/>
              </a:rPr>
              <a:t> + data type + description indicator + Sequence</a:t>
            </a:r>
          </a:p>
        </p:txBody>
      </p:sp>
      <p:sp>
        <p:nvSpPr>
          <p:cNvPr id="51" name="Flowchart: Magnetic Disk 25"/>
          <p:cNvSpPr/>
          <p:nvPr/>
        </p:nvSpPr>
        <p:spPr>
          <a:xfrm>
            <a:off x="8726236" y="3429000"/>
            <a:ext cx="1482968" cy="780256"/>
          </a:xfrm>
          <a:prstGeom prst="flowChartMagneticDisk">
            <a:avLst/>
          </a:prstGeom>
          <a:gradFill rotWithShape="1">
            <a:gsLst>
              <a:gs pos="0">
                <a:srgbClr val="8064A2">
                  <a:shade val="15000"/>
                  <a:satMod val="180000"/>
                </a:srgbClr>
              </a:gs>
              <a:gs pos="50000">
                <a:srgbClr val="8064A2">
                  <a:shade val="45000"/>
                  <a:satMod val="170000"/>
                </a:srgbClr>
              </a:gs>
              <a:gs pos="70000">
                <a:srgbClr val="8064A2">
                  <a:tint val="99000"/>
                  <a:shade val="65000"/>
                  <a:satMod val="155000"/>
                </a:srgbClr>
              </a:gs>
              <a:gs pos="100000">
                <a:srgbClr val="8064A2">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64A2">
                <a:satMod val="300000"/>
              </a:srgbClr>
            </a:contourClr>
          </a:sp3d>
        </p:spPr>
        <p:txBody>
          <a:bodyPr rtlCol="0" anchor="ctr"/>
          <a:lstStyle/>
          <a:p>
            <a:pPr algn="ctr">
              <a:defRPr/>
            </a:pPr>
            <a:r>
              <a:rPr lang="en-US" b="1" kern="0" dirty="0">
                <a:solidFill>
                  <a:prstClr val="white"/>
                </a:solidFill>
                <a:latin typeface="Calibri"/>
                <a:cs typeface="Calibri"/>
              </a:rPr>
              <a:t>DR (Templates)</a:t>
            </a:r>
          </a:p>
          <a:p>
            <a:pPr algn="ctr">
              <a:defRPr/>
            </a:pPr>
            <a:endParaRPr lang="en-US" b="1" kern="0" dirty="0">
              <a:solidFill>
                <a:prstClr val="white"/>
              </a:solidFill>
              <a:latin typeface="Calibri"/>
              <a:cs typeface="Calibri"/>
            </a:endParaRPr>
          </a:p>
        </p:txBody>
      </p:sp>
      <p:grpSp>
        <p:nvGrpSpPr>
          <p:cNvPr id="52" name="Group 45"/>
          <p:cNvGrpSpPr/>
          <p:nvPr/>
        </p:nvGrpSpPr>
        <p:grpSpPr>
          <a:xfrm>
            <a:off x="9226303" y="2928934"/>
            <a:ext cx="455859" cy="304800"/>
            <a:chOff x="5181600" y="5181600"/>
            <a:chExt cx="609600" cy="533400"/>
          </a:xfrm>
        </p:grpSpPr>
        <p:sp>
          <p:nvSpPr>
            <p:cNvPr id="53" name="Curved Left Arrow 52"/>
            <p:cNvSpPr/>
            <p:nvPr/>
          </p:nvSpPr>
          <p:spPr>
            <a:xfrm flipH="1">
              <a:off x="5181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sp>
          <p:nvSpPr>
            <p:cNvPr id="54" name="Curved Left Arrow 53"/>
            <p:cNvSpPr/>
            <p:nvPr/>
          </p:nvSpPr>
          <p:spPr>
            <a:xfrm flipV="1">
              <a:off x="5562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grpSp>
      <p:cxnSp>
        <p:nvCxnSpPr>
          <p:cNvPr id="55" name="Straight Connector 62"/>
          <p:cNvCxnSpPr>
            <a:cxnSpLocks noChangeShapeType="1"/>
          </p:cNvCxnSpPr>
          <p:nvPr/>
        </p:nvCxnSpPr>
        <p:spPr bwMode="auto">
          <a:xfrm rot="5400000">
            <a:off x="2797676" y="2213760"/>
            <a:ext cx="2286016" cy="1588"/>
          </a:xfrm>
          <a:prstGeom prst="line">
            <a:avLst/>
          </a:prstGeom>
          <a:noFill/>
          <a:ln w="28575" algn="ctr">
            <a:solidFill>
              <a:srgbClr val="FF0000"/>
            </a:solidFill>
            <a:prstDash val="lgDash"/>
            <a:round/>
            <a:headEnd/>
            <a:tailEnd/>
          </a:ln>
        </p:spPr>
      </p:cxnSp>
      <p:grpSp>
        <p:nvGrpSpPr>
          <p:cNvPr id="56" name="Group 46"/>
          <p:cNvGrpSpPr/>
          <p:nvPr/>
        </p:nvGrpSpPr>
        <p:grpSpPr>
          <a:xfrm>
            <a:off x="3582700" y="2000240"/>
            <a:ext cx="609400" cy="585018"/>
            <a:chOff x="5171921" y="5181600"/>
            <a:chExt cx="619279" cy="533400"/>
          </a:xfrm>
        </p:grpSpPr>
        <p:sp>
          <p:nvSpPr>
            <p:cNvPr id="57" name="Curved Left Arrow 56"/>
            <p:cNvSpPr/>
            <p:nvPr/>
          </p:nvSpPr>
          <p:spPr>
            <a:xfrm flipH="1">
              <a:off x="5171921" y="5181600"/>
              <a:ext cx="238278"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sp>
          <p:nvSpPr>
            <p:cNvPr id="58" name="Curved Left Arrow 57"/>
            <p:cNvSpPr/>
            <p:nvPr/>
          </p:nvSpPr>
          <p:spPr>
            <a:xfrm flipV="1">
              <a:off x="5562600" y="5181600"/>
              <a:ext cx="228600" cy="533400"/>
            </a:xfrm>
            <a:prstGeom prst="curvedLeftArrow">
              <a:avLst/>
            </a:prstGeom>
            <a:gradFill rotWithShape="1">
              <a:gsLst>
                <a:gs pos="0">
                  <a:srgbClr val="C0504D">
                    <a:shade val="15000"/>
                    <a:satMod val="180000"/>
                  </a:srgbClr>
                </a:gs>
                <a:gs pos="50000">
                  <a:srgbClr val="C0504D">
                    <a:shade val="45000"/>
                    <a:satMod val="170000"/>
                  </a:srgbClr>
                </a:gs>
                <a:gs pos="70000">
                  <a:srgbClr val="C0504D">
                    <a:tint val="99000"/>
                    <a:shade val="65000"/>
                    <a:satMod val="155000"/>
                  </a:srgbClr>
                </a:gs>
                <a:gs pos="100000">
                  <a:srgbClr val="C0504D">
                    <a:tint val="95500"/>
                    <a:shade val="100000"/>
                    <a:satMod val="155000"/>
                  </a:srgbClr>
                </a:gs>
              </a:gsLst>
              <a:lin ang="16200000" scaled="0"/>
            </a:gradFill>
            <a:ln w="9525" cap="flat" cmpd="sng" algn="ctr">
              <a:solidFill>
                <a:srgbClr val="C0504D"/>
              </a:solidFill>
              <a:prstDash val="solid"/>
            </a:ln>
            <a:effectLst>
              <a:outerShdw blurRad="50800" dist="38100" dir="5400000" rotWithShape="0">
                <a:srgbClr val="000000">
                  <a:alpha val="35000"/>
                </a:srgbClr>
              </a:outerShdw>
            </a:effectLst>
          </p:spPr>
          <p:txBody>
            <a:bodyPr rtlCol="0" anchor="ctr"/>
            <a:lstStyle/>
            <a:p>
              <a:pPr algn="ctr">
                <a:defRPr/>
              </a:pPr>
              <a:endParaRPr lang="en-US" kern="0" dirty="0">
                <a:solidFill>
                  <a:prstClr val="black"/>
                </a:solidFill>
                <a:latin typeface="Calibri"/>
                <a:cs typeface="Calibri"/>
              </a:endParaRPr>
            </a:p>
          </p:txBody>
        </p:sp>
      </p:grpSp>
      <p:sp>
        <p:nvSpPr>
          <p:cNvPr id="59" name="Flowchart: Magnetic Disk 37"/>
          <p:cNvSpPr/>
          <p:nvPr/>
        </p:nvSpPr>
        <p:spPr>
          <a:xfrm>
            <a:off x="1725312" y="1500174"/>
            <a:ext cx="1857388" cy="1428898"/>
          </a:xfrm>
          <a:prstGeom prst="flowChartMagneticDisk">
            <a:avLst/>
          </a:prstGeom>
          <a:gradFill rotWithShape="1">
            <a:gsLst>
              <a:gs pos="0">
                <a:srgbClr val="F79646">
                  <a:shade val="15000"/>
                  <a:satMod val="180000"/>
                </a:srgbClr>
              </a:gs>
              <a:gs pos="50000">
                <a:srgbClr val="F79646">
                  <a:shade val="45000"/>
                  <a:satMod val="170000"/>
                </a:srgbClr>
              </a:gs>
              <a:gs pos="70000">
                <a:srgbClr val="F79646">
                  <a:tint val="99000"/>
                  <a:shade val="65000"/>
                  <a:satMod val="155000"/>
                </a:srgbClr>
              </a:gs>
              <a:gs pos="100000">
                <a:srgbClr val="F79646">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79646">
                <a:satMod val="300000"/>
              </a:srgbClr>
            </a:contourClr>
          </a:sp3d>
        </p:spPr>
        <p:txBody>
          <a:bodyPr rtlCol="0" anchor="ctr"/>
          <a:lstStyle/>
          <a:p>
            <a:pPr algn="ctr">
              <a:defRPr/>
            </a:pPr>
            <a:r>
              <a:rPr lang="en-US" b="1" kern="0" dirty="0">
                <a:solidFill>
                  <a:prstClr val="white"/>
                </a:solidFill>
                <a:latin typeface="Calibri"/>
                <a:cs typeface="Calibri"/>
              </a:rPr>
              <a:t>OTD</a:t>
            </a:r>
          </a:p>
          <a:p>
            <a:pPr algn="ctr">
              <a:defRPr/>
            </a:pPr>
            <a:r>
              <a:rPr lang="en-US" b="1" kern="0" dirty="0">
                <a:solidFill>
                  <a:prstClr val="white"/>
                </a:solidFill>
                <a:latin typeface="Calibri"/>
                <a:cs typeface="Calibri"/>
              </a:rPr>
              <a:t>ISO 22745</a:t>
            </a:r>
          </a:p>
          <a:p>
            <a:pPr algn="ctr">
              <a:defRPr/>
            </a:pPr>
            <a:r>
              <a:rPr lang="en-US" b="1" kern="0" dirty="0">
                <a:solidFill>
                  <a:prstClr val="white"/>
                </a:solidFill>
                <a:latin typeface="Calibri"/>
                <a:cs typeface="Calibri"/>
              </a:rPr>
              <a:t>ISO 8000</a:t>
            </a:r>
          </a:p>
          <a:p>
            <a:pPr algn="ctr">
              <a:defRPr/>
            </a:pPr>
            <a:endParaRPr lang="en-US" b="1" kern="0" dirty="0">
              <a:solidFill>
                <a:prstClr val="white"/>
              </a:solidFill>
              <a:latin typeface="Calibri"/>
              <a:cs typeface="Calibri"/>
            </a:endParaRPr>
          </a:p>
        </p:txBody>
      </p:sp>
      <p:sp>
        <p:nvSpPr>
          <p:cNvPr id="60" name="Flowchart: Magnetic Disk 38"/>
          <p:cNvSpPr/>
          <p:nvPr/>
        </p:nvSpPr>
        <p:spPr>
          <a:xfrm>
            <a:off x="6511658" y="1922556"/>
            <a:ext cx="1584176" cy="1152128"/>
          </a:xfrm>
          <a:prstGeom prst="flowChartMagneticDisk">
            <a:avLst/>
          </a:prstGeom>
          <a:gradFill rotWithShape="1">
            <a:gsLst>
              <a:gs pos="0">
                <a:srgbClr val="9BBB59">
                  <a:shade val="15000"/>
                  <a:satMod val="180000"/>
                </a:srgbClr>
              </a:gs>
              <a:gs pos="50000">
                <a:srgbClr val="9BBB59">
                  <a:shade val="45000"/>
                  <a:satMod val="170000"/>
                </a:srgbClr>
              </a:gs>
              <a:gs pos="70000">
                <a:srgbClr val="9BBB59">
                  <a:tint val="99000"/>
                  <a:shade val="65000"/>
                  <a:satMod val="155000"/>
                </a:srgbClr>
              </a:gs>
              <a:gs pos="100000">
                <a:srgbClr val="9BBB59">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9BBB59">
                <a:satMod val="300000"/>
              </a:srgbClr>
            </a:contourClr>
          </a:sp3d>
        </p:spPr>
        <p:txBody>
          <a:bodyPr rtlCol="0" anchor="ctr"/>
          <a:lstStyle/>
          <a:p>
            <a:pPr algn="ctr">
              <a:defRPr/>
            </a:pPr>
            <a:r>
              <a:rPr lang="en-US" sz="1600" b="1" kern="0" dirty="0">
                <a:solidFill>
                  <a:prstClr val="white"/>
                </a:solidFill>
                <a:latin typeface="Calibri"/>
                <a:cs typeface="Calibri"/>
              </a:rPr>
              <a:t>Dictionary</a:t>
            </a:r>
          </a:p>
          <a:p>
            <a:pPr algn="ctr">
              <a:defRPr/>
            </a:pPr>
            <a:r>
              <a:rPr lang="en-US" sz="1600" b="1" kern="0" dirty="0">
                <a:solidFill>
                  <a:prstClr val="white"/>
                </a:solidFill>
                <a:latin typeface="Calibri"/>
                <a:cs typeface="Calibri"/>
              </a:rPr>
              <a:t>ISO 22745</a:t>
            </a:r>
          </a:p>
          <a:p>
            <a:pPr algn="ctr">
              <a:defRPr/>
            </a:pPr>
            <a:r>
              <a:rPr lang="en-US" sz="1600" b="1" kern="0" dirty="0">
                <a:solidFill>
                  <a:prstClr val="white"/>
                </a:solidFill>
                <a:latin typeface="Calibri"/>
                <a:cs typeface="Calibri"/>
              </a:rPr>
              <a:t>ISO 8000</a:t>
            </a:r>
          </a:p>
          <a:p>
            <a:pPr algn="ctr">
              <a:defRPr/>
            </a:pPr>
            <a:endParaRPr lang="en-US" b="1" kern="0" dirty="0">
              <a:solidFill>
                <a:prstClr val="white"/>
              </a:solidFill>
              <a:latin typeface="Calibri"/>
              <a:cs typeface="Calibri"/>
            </a:endParaRPr>
          </a:p>
        </p:txBody>
      </p:sp>
      <p:cxnSp>
        <p:nvCxnSpPr>
          <p:cNvPr id="61" name="Straight Connector 62"/>
          <p:cNvCxnSpPr>
            <a:cxnSpLocks noChangeShapeType="1"/>
          </p:cNvCxnSpPr>
          <p:nvPr/>
        </p:nvCxnSpPr>
        <p:spPr bwMode="auto">
          <a:xfrm>
            <a:off x="6154468" y="1000109"/>
            <a:ext cx="0" cy="3240359"/>
          </a:xfrm>
          <a:prstGeom prst="line">
            <a:avLst/>
          </a:prstGeom>
          <a:noFill/>
          <a:ln w="28575" algn="ctr">
            <a:solidFill>
              <a:srgbClr val="00B050"/>
            </a:solidFill>
            <a:prstDash val="lgDash"/>
            <a:round/>
            <a:headEnd/>
            <a:tailEnd/>
          </a:ln>
        </p:spPr>
      </p:cxnSp>
      <p:sp>
        <p:nvSpPr>
          <p:cNvPr id="62" name="TextBox 61"/>
          <p:cNvSpPr txBox="1"/>
          <p:nvPr/>
        </p:nvSpPr>
        <p:spPr>
          <a:xfrm>
            <a:off x="6154468" y="1877920"/>
            <a:ext cx="2376264" cy="307777"/>
          </a:xfrm>
          <a:prstGeom prst="rect">
            <a:avLst/>
          </a:prstGeom>
          <a:noFill/>
        </p:spPr>
        <p:txBody>
          <a:bodyPr wrap="square">
            <a:spAutoFit/>
          </a:bodyPr>
          <a:lstStyle/>
          <a:p>
            <a:pPr algn="ctr">
              <a:buClr>
                <a:srgbClr val="4F81BD"/>
              </a:buClr>
              <a:buSzPct val="80000"/>
              <a:defRPr/>
            </a:pPr>
            <a:r>
              <a:rPr lang="en-GB" sz="1400" b="1" dirty="0">
                <a:solidFill>
                  <a:srgbClr val="000000"/>
                </a:solidFill>
                <a:latin typeface="Calibri"/>
                <a:ea typeface="Tahoma" pitchFamily="34" charset="0"/>
                <a:cs typeface="Calibri"/>
              </a:rPr>
              <a:t>(PPO)</a:t>
            </a:r>
          </a:p>
        </p:txBody>
      </p:sp>
      <p:sp>
        <p:nvSpPr>
          <p:cNvPr id="63" name="TextBox 62"/>
          <p:cNvSpPr txBox="1"/>
          <p:nvPr/>
        </p:nvSpPr>
        <p:spPr>
          <a:xfrm>
            <a:off x="6154468" y="1313931"/>
            <a:ext cx="2376264" cy="307777"/>
          </a:xfrm>
          <a:prstGeom prst="rect">
            <a:avLst/>
          </a:prstGeom>
          <a:noFill/>
        </p:spPr>
        <p:txBody>
          <a:bodyPr wrap="square">
            <a:spAutoFit/>
          </a:bodyPr>
          <a:lstStyle/>
          <a:p>
            <a:pPr algn="ctr">
              <a:buClr>
                <a:srgbClr val="4F81BD"/>
              </a:buClr>
              <a:buSzPct val="80000"/>
              <a:defRPr/>
            </a:pPr>
            <a:r>
              <a:rPr lang="en-GB" sz="1400" b="1" dirty="0">
                <a:latin typeface="Calibri"/>
                <a:ea typeface="Tahoma" pitchFamily="34" charset="0"/>
                <a:cs typeface="Calibri"/>
              </a:rPr>
              <a:t>(PRO)</a:t>
            </a:r>
          </a:p>
        </p:txBody>
      </p:sp>
      <p:sp>
        <p:nvSpPr>
          <p:cNvPr id="64" name="TextBox 63"/>
          <p:cNvSpPr txBox="1"/>
          <p:nvPr/>
        </p:nvSpPr>
        <p:spPr>
          <a:xfrm>
            <a:off x="4011328" y="1714489"/>
            <a:ext cx="2000264" cy="307777"/>
          </a:xfrm>
          <a:prstGeom prst="rect">
            <a:avLst/>
          </a:prstGeom>
          <a:noFill/>
        </p:spPr>
        <p:txBody>
          <a:bodyPr wrap="square">
            <a:spAutoFit/>
          </a:bodyPr>
          <a:lstStyle/>
          <a:p>
            <a:pPr algn="ctr">
              <a:buClr>
                <a:srgbClr val="4F81BD"/>
              </a:buClr>
              <a:buSzPct val="80000"/>
              <a:defRPr/>
            </a:pPr>
            <a:r>
              <a:rPr lang="en-GB" sz="1400" b="1" dirty="0">
                <a:solidFill>
                  <a:srgbClr val="0000FF"/>
                </a:solidFill>
                <a:latin typeface="Calibri"/>
                <a:ea typeface="Tahoma" pitchFamily="34" charset="0"/>
                <a:cs typeface="Calibri"/>
              </a:rPr>
              <a:t>∏ OTD </a:t>
            </a:r>
          </a:p>
        </p:txBody>
      </p:sp>
      <p:sp>
        <p:nvSpPr>
          <p:cNvPr id="65" name="TextBox 64"/>
          <p:cNvSpPr txBox="1"/>
          <p:nvPr/>
        </p:nvSpPr>
        <p:spPr>
          <a:xfrm>
            <a:off x="6171403" y="797533"/>
            <a:ext cx="2376264" cy="461665"/>
          </a:xfrm>
          <a:prstGeom prst="rect">
            <a:avLst/>
          </a:prstGeom>
          <a:noFill/>
        </p:spPr>
        <p:txBody>
          <a:bodyPr wrap="square">
            <a:spAutoFit/>
          </a:bodyPr>
          <a:lstStyle/>
          <a:p>
            <a:pPr algn="ctr">
              <a:buClr>
                <a:srgbClr val="4F81BD"/>
              </a:buClr>
              <a:buSzPct val="80000"/>
              <a:defRPr/>
            </a:pPr>
            <a:r>
              <a:rPr lang="en-GB" sz="1200" b="1" dirty="0">
                <a:solidFill>
                  <a:schemeClr val="accent1"/>
                </a:solidFill>
                <a:latin typeface="Optima" panose="02000503060000020004"/>
                <a:ea typeface="Tahoma" pitchFamily="34" charset="0"/>
                <a:cs typeface="Calibri"/>
              </a:rPr>
              <a:t>PiLog Preferred  Ontology</a:t>
            </a:r>
          </a:p>
          <a:p>
            <a:pPr algn="ctr">
              <a:buClr>
                <a:srgbClr val="4F81BD"/>
              </a:buClr>
              <a:buSzPct val="80000"/>
              <a:defRPr/>
            </a:pPr>
            <a:r>
              <a:rPr lang="en-GB" sz="1200" b="1" dirty="0">
                <a:solidFill>
                  <a:schemeClr val="accent1"/>
                </a:solidFill>
                <a:latin typeface="Optima" panose="02000503060000020004"/>
                <a:ea typeface="Tahoma" pitchFamily="34" charset="0"/>
                <a:cs typeface="Calibri"/>
              </a:rPr>
              <a:t>(PRO &amp; PPO)</a:t>
            </a:r>
          </a:p>
        </p:txBody>
      </p:sp>
      <p:sp>
        <p:nvSpPr>
          <p:cNvPr id="66" name="TextBox 65"/>
          <p:cNvSpPr txBox="1"/>
          <p:nvPr/>
        </p:nvSpPr>
        <p:spPr>
          <a:xfrm>
            <a:off x="8292336" y="1000108"/>
            <a:ext cx="2291255" cy="523220"/>
          </a:xfrm>
          <a:prstGeom prst="rect">
            <a:avLst/>
          </a:prstGeom>
          <a:noFill/>
        </p:spPr>
        <p:txBody>
          <a:bodyPr wrap="square">
            <a:spAutoFit/>
          </a:bodyPr>
          <a:lstStyle/>
          <a:p>
            <a:pPr algn="ctr">
              <a:buClr>
                <a:srgbClr val="4F81BD"/>
              </a:buClr>
              <a:buSzPct val="80000"/>
              <a:defRPr/>
            </a:pPr>
            <a:r>
              <a:rPr lang="en-GB" sz="1400" b="1" dirty="0">
                <a:solidFill>
                  <a:schemeClr val="accent1"/>
                </a:solidFill>
                <a:latin typeface="Optima" panose="02000503060000020004"/>
                <a:ea typeface="Tahoma" pitchFamily="34" charset="0"/>
                <a:cs typeface="Calibri"/>
              </a:rPr>
              <a:t>Client Preferred Ontology (CPO)</a:t>
            </a:r>
          </a:p>
        </p:txBody>
      </p:sp>
      <p:sp>
        <p:nvSpPr>
          <p:cNvPr id="67" name="Date Placeholder 18">
            <a:extLst>
              <a:ext uri="{FF2B5EF4-FFF2-40B4-BE49-F238E27FC236}">
                <a16:creationId xmlns:a16="http://schemas.microsoft.com/office/drawing/2014/main" id="{4EE23EDD-364C-C148-97DB-069620368141}"/>
              </a:ext>
            </a:extLst>
          </p:cNvPr>
          <p:cNvSpPr txBox="1">
            <a:spLocks/>
          </p:cNvSpPr>
          <p:nvPr/>
        </p:nvSpPr>
        <p:spPr>
          <a:xfrm>
            <a:off x="241926" y="6564737"/>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74342526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97565" y="291278"/>
            <a:ext cx="9432235"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OTD – PRO – PPO – CPO </a:t>
            </a:r>
          </a:p>
        </p:txBody>
      </p:sp>
      <p:grpSp>
        <p:nvGrpSpPr>
          <p:cNvPr id="2" name="Group 1"/>
          <p:cNvGrpSpPr/>
          <p:nvPr/>
        </p:nvGrpSpPr>
        <p:grpSpPr>
          <a:xfrm>
            <a:off x="3124200" y="1156522"/>
            <a:ext cx="5943600" cy="5410200"/>
            <a:chOff x="1752600" y="914400"/>
            <a:chExt cx="5943600" cy="5410200"/>
          </a:xfrm>
        </p:grpSpPr>
        <p:sp>
          <p:nvSpPr>
            <p:cNvPr id="13" name="Oval 12"/>
            <p:cNvSpPr/>
            <p:nvPr/>
          </p:nvSpPr>
          <p:spPr>
            <a:xfrm>
              <a:off x="1752600" y="914400"/>
              <a:ext cx="5867400" cy="5410200"/>
            </a:xfrm>
            <a:prstGeom prst="ellipse">
              <a:avLst/>
            </a:prstGeom>
            <a:solidFill>
              <a:srgbClr val="F79646">
                <a:lumMod val="20000"/>
                <a:lumOff val="80000"/>
              </a:srgbClr>
            </a:solidFill>
            <a:ln w="28575" cap="flat" cmpd="sng" algn="ctr">
              <a:solidFill>
                <a:srgbClr val="F79646">
                  <a:lumMod val="50000"/>
                </a:srgbClr>
              </a:solidFill>
              <a:prstDash val="solid"/>
            </a:ln>
            <a:effectLst>
              <a:outerShdw blurRad="50800" dist="38100" dir="5400000" rotWithShape="0">
                <a:srgbClr val="000000">
                  <a:alpha val="35000"/>
                </a:srgbClr>
              </a:outerShdw>
            </a:effectLst>
          </p:spPr>
          <p:txBody>
            <a:bodyPr rtlCol="0" anchor="ctr"/>
            <a:lstStyle/>
            <a:p>
              <a:pPr algn="ctr">
                <a:defRPr/>
              </a:pPr>
              <a:endParaRPr lang="en-US" sz="1600" kern="0">
                <a:solidFill>
                  <a:sysClr val="window" lastClr="FFFFFF"/>
                </a:solidFill>
                <a:latin typeface="Calibri"/>
                <a:cs typeface="Calibri"/>
              </a:endParaRPr>
            </a:p>
          </p:txBody>
        </p:sp>
        <p:sp>
          <p:nvSpPr>
            <p:cNvPr id="14" name="Oval 13"/>
            <p:cNvSpPr/>
            <p:nvPr/>
          </p:nvSpPr>
          <p:spPr>
            <a:xfrm>
              <a:off x="1752600" y="1676400"/>
              <a:ext cx="4267200" cy="4038600"/>
            </a:xfrm>
            <a:prstGeom prst="ellipse">
              <a:avLst/>
            </a:prstGeom>
            <a:solidFill>
              <a:srgbClr val="4F81BD">
                <a:lumMod val="20000"/>
                <a:lumOff val="80000"/>
              </a:srgbClr>
            </a:solidFill>
            <a:ln w="28575" cap="flat" cmpd="sng" algn="ctr">
              <a:solidFill>
                <a:srgbClr val="0000FE"/>
              </a:solidFill>
              <a:prstDash val="solid"/>
            </a:ln>
            <a:effectLst>
              <a:outerShdw blurRad="50800" dist="38100" dir="5400000" rotWithShape="0">
                <a:srgbClr val="000000">
                  <a:alpha val="35000"/>
                </a:srgbClr>
              </a:outerShdw>
            </a:effectLst>
          </p:spPr>
          <p:txBody>
            <a:bodyPr rtlCol="0" anchor="ctr"/>
            <a:lstStyle/>
            <a:p>
              <a:pPr algn="ctr">
                <a:defRPr/>
              </a:pPr>
              <a:endParaRPr lang="en-US" sz="1600" kern="0">
                <a:solidFill>
                  <a:sysClr val="window" lastClr="FFFFFF"/>
                </a:solidFill>
                <a:latin typeface="Calibri"/>
                <a:cs typeface="Calibri"/>
              </a:endParaRPr>
            </a:p>
          </p:txBody>
        </p:sp>
        <p:sp>
          <p:nvSpPr>
            <p:cNvPr id="15" name="Oval 14"/>
            <p:cNvSpPr/>
            <p:nvPr/>
          </p:nvSpPr>
          <p:spPr>
            <a:xfrm>
              <a:off x="1752600" y="2362200"/>
              <a:ext cx="2819400" cy="2819400"/>
            </a:xfrm>
            <a:prstGeom prst="ellipse">
              <a:avLst/>
            </a:prstGeom>
            <a:solidFill>
              <a:srgbClr val="9BBB59">
                <a:lumMod val="20000"/>
                <a:lumOff val="80000"/>
              </a:srgbClr>
            </a:solidFill>
            <a:ln w="28575" cap="flat" cmpd="sng" algn="ctr">
              <a:solidFill>
                <a:srgbClr val="9BBB59">
                  <a:lumMod val="50000"/>
                </a:srgbClr>
              </a:solidFill>
              <a:prstDash val="solid"/>
            </a:ln>
            <a:effectLst>
              <a:outerShdw blurRad="50800" dist="38100" dir="5400000" rotWithShape="0">
                <a:srgbClr val="000000">
                  <a:alpha val="35000"/>
                </a:srgbClr>
              </a:outerShdw>
            </a:effectLst>
          </p:spPr>
          <p:txBody>
            <a:bodyPr rtlCol="0" anchor="ctr"/>
            <a:lstStyle/>
            <a:p>
              <a:pPr algn="ctr">
                <a:defRPr/>
              </a:pPr>
              <a:endParaRPr lang="en-US" sz="1600" kern="0">
                <a:solidFill>
                  <a:sysClr val="window" lastClr="FFFFFF"/>
                </a:solidFill>
                <a:latin typeface="Calibri"/>
                <a:cs typeface="Calibri"/>
              </a:endParaRPr>
            </a:p>
          </p:txBody>
        </p:sp>
        <p:sp>
          <p:nvSpPr>
            <p:cNvPr id="16" name="TextBox 15"/>
            <p:cNvSpPr txBox="1"/>
            <p:nvPr/>
          </p:nvSpPr>
          <p:spPr>
            <a:xfrm>
              <a:off x="6019800" y="2895600"/>
              <a:ext cx="1676400" cy="830997"/>
            </a:xfrm>
            <a:prstGeom prst="rect">
              <a:avLst/>
            </a:prstGeom>
            <a:noFill/>
          </p:spPr>
          <p:txBody>
            <a:bodyPr wrap="square">
              <a:spAutoFit/>
            </a:bodyPr>
            <a:lstStyle/>
            <a:p>
              <a:pPr algn="ctr">
                <a:buClr>
                  <a:srgbClr val="4F81BD"/>
                </a:buClr>
                <a:buSzPct val="80000"/>
                <a:defRPr/>
              </a:pPr>
              <a:r>
                <a:rPr lang="en-GB" sz="1600" b="1" dirty="0">
                  <a:solidFill>
                    <a:schemeClr val="accent1"/>
                  </a:solidFill>
                  <a:latin typeface="Optima" panose="02000503060000020004"/>
                  <a:ea typeface="Tahoma" pitchFamily="34" charset="0"/>
                  <a:cs typeface="Calibri"/>
                </a:rPr>
                <a:t>OTD Registry</a:t>
              </a:r>
            </a:p>
            <a:p>
              <a:pPr algn="ctr">
                <a:buClr>
                  <a:srgbClr val="4F81BD"/>
                </a:buClr>
                <a:buSzPct val="80000"/>
                <a:defRPr/>
              </a:pPr>
              <a:r>
                <a:rPr lang="en-GB" sz="1600" b="1" dirty="0">
                  <a:solidFill>
                    <a:schemeClr val="accent1"/>
                  </a:solidFill>
                  <a:latin typeface="Optima" panose="02000503060000020004"/>
                  <a:ea typeface="Tahoma" pitchFamily="34" charset="0"/>
                  <a:cs typeface="Calibri"/>
                </a:rPr>
                <a:t>(Over 1.4 million concepts)</a:t>
              </a:r>
            </a:p>
          </p:txBody>
        </p:sp>
        <p:sp>
          <p:nvSpPr>
            <p:cNvPr id="17" name="Oval 16"/>
            <p:cNvSpPr/>
            <p:nvPr/>
          </p:nvSpPr>
          <p:spPr>
            <a:xfrm>
              <a:off x="2362200" y="3505200"/>
              <a:ext cx="2362200" cy="2133600"/>
            </a:xfrm>
            <a:prstGeom prst="ellipse">
              <a:avLst/>
            </a:prstGeom>
            <a:solidFill>
              <a:srgbClr val="8064A2">
                <a:lumMod val="20000"/>
                <a:lumOff val="80000"/>
              </a:srgbClr>
            </a:solidFill>
            <a:ln w="28575" cap="flat" cmpd="sng" algn="ctr">
              <a:solidFill>
                <a:srgbClr val="8064A2">
                  <a:lumMod val="50000"/>
                </a:srgbClr>
              </a:solidFill>
              <a:prstDash val="solid"/>
            </a:ln>
            <a:effectLst>
              <a:outerShdw blurRad="50800" dist="38100" dir="5400000" rotWithShape="0">
                <a:srgbClr val="000000">
                  <a:alpha val="35000"/>
                </a:srgbClr>
              </a:outerShdw>
            </a:effectLst>
          </p:spPr>
          <p:txBody>
            <a:bodyPr rtlCol="0" anchor="ctr"/>
            <a:lstStyle/>
            <a:p>
              <a:pPr algn="ctr">
                <a:defRPr/>
              </a:pPr>
              <a:endParaRPr lang="en-US" sz="1600" kern="0">
                <a:solidFill>
                  <a:sysClr val="window" lastClr="FFFFFF"/>
                </a:solidFill>
                <a:latin typeface="Calibri"/>
                <a:cs typeface="Calibri"/>
              </a:endParaRPr>
            </a:p>
          </p:txBody>
        </p:sp>
        <p:sp>
          <p:nvSpPr>
            <p:cNvPr id="18" name="TextBox 17"/>
            <p:cNvSpPr txBox="1"/>
            <p:nvPr/>
          </p:nvSpPr>
          <p:spPr>
            <a:xfrm>
              <a:off x="4495800" y="2895600"/>
              <a:ext cx="1371600" cy="1077218"/>
            </a:xfrm>
            <a:prstGeom prst="rect">
              <a:avLst/>
            </a:prstGeom>
            <a:noFill/>
          </p:spPr>
          <p:txBody>
            <a:bodyPr wrap="square">
              <a:spAutoFit/>
            </a:bodyPr>
            <a:lstStyle/>
            <a:p>
              <a:pPr algn="ctr">
                <a:buClr>
                  <a:srgbClr val="4F81BD"/>
                </a:buClr>
                <a:buSzPct val="80000"/>
                <a:defRPr/>
              </a:pPr>
              <a:r>
                <a:rPr lang="en-GB" sz="1600" b="1" dirty="0">
                  <a:solidFill>
                    <a:schemeClr val="accent1"/>
                  </a:solidFill>
                  <a:latin typeface="Optima" panose="02000503060000020004"/>
                  <a:ea typeface="Tahoma" pitchFamily="34" charset="0"/>
                  <a:cs typeface="Calibri"/>
                </a:rPr>
                <a:t>PRO </a:t>
              </a:r>
            </a:p>
            <a:p>
              <a:pPr algn="ctr">
                <a:buClr>
                  <a:srgbClr val="4F81BD"/>
                </a:buClr>
                <a:buSzPct val="80000"/>
                <a:defRPr/>
              </a:pPr>
              <a:r>
                <a:rPr lang="en-GB" sz="1600" b="1" dirty="0">
                  <a:solidFill>
                    <a:schemeClr val="accent1"/>
                  </a:solidFill>
                  <a:latin typeface="Optima" panose="02000503060000020004"/>
                  <a:ea typeface="Tahoma" pitchFamily="34" charset="0"/>
                  <a:cs typeface="Calibri"/>
                </a:rPr>
                <a:t>(Ontology of all PiLog Clients)</a:t>
              </a:r>
            </a:p>
          </p:txBody>
        </p:sp>
        <p:sp>
          <p:nvSpPr>
            <p:cNvPr id="19" name="TextBox 18"/>
            <p:cNvSpPr txBox="1"/>
            <p:nvPr/>
          </p:nvSpPr>
          <p:spPr>
            <a:xfrm>
              <a:off x="1949669" y="2671152"/>
              <a:ext cx="2438400" cy="584776"/>
            </a:xfrm>
            <a:prstGeom prst="rect">
              <a:avLst/>
            </a:prstGeom>
            <a:noFill/>
          </p:spPr>
          <p:txBody>
            <a:bodyPr wrap="square">
              <a:spAutoFit/>
            </a:bodyPr>
            <a:lstStyle/>
            <a:p>
              <a:pPr algn="ctr">
                <a:buClr>
                  <a:srgbClr val="4F81BD"/>
                </a:buClr>
                <a:buSzPct val="80000"/>
                <a:defRPr/>
              </a:pPr>
              <a:r>
                <a:rPr lang="en-GB" sz="1600" b="1" dirty="0">
                  <a:solidFill>
                    <a:schemeClr val="accent1"/>
                  </a:solidFill>
                  <a:latin typeface="Optima" panose="02000503060000020004"/>
                  <a:ea typeface="Tahoma" pitchFamily="34" charset="0"/>
                  <a:cs typeface="Calibri"/>
                </a:rPr>
                <a:t>PPO</a:t>
              </a:r>
            </a:p>
            <a:p>
              <a:pPr algn="ctr">
                <a:buClr>
                  <a:srgbClr val="4F81BD"/>
                </a:buClr>
                <a:buSzPct val="80000"/>
                <a:defRPr/>
              </a:pPr>
              <a:r>
                <a:rPr lang="en-GB" sz="1600" b="1" dirty="0">
                  <a:solidFill>
                    <a:schemeClr val="accent1"/>
                  </a:solidFill>
                  <a:latin typeface="Optima" panose="02000503060000020004"/>
                  <a:ea typeface="Tahoma" pitchFamily="34" charset="0"/>
                  <a:cs typeface="Calibri"/>
                </a:rPr>
                <a:t>(PiLog Preferred Ontology)</a:t>
              </a:r>
            </a:p>
          </p:txBody>
        </p:sp>
        <p:sp>
          <p:nvSpPr>
            <p:cNvPr id="20" name="TextBox 19"/>
            <p:cNvSpPr txBox="1"/>
            <p:nvPr/>
          </p:nvSpPr>
          <p:spPr>
            <a:xfrm>
              <a:off x="2743200" y="3990201"/>
              <a:ext cx="1752600" cy="1077218"/>
            </a:xfrm>
            <a:prstGeom prst="rect">
              <a:avLst/>
            </a:prstGeom>
            <a:noFill/>
          </p:spPr>
          <p:txBody>
            <a:bodyPr wrap="square">
              <a:spAutoFit/>
            </a:bodyPr>
            <a:lstStyle/>
            <a:p>
              <a:pPr algn="ctr">
                <a:buClr>
                  <a:srgbClr val="4F81BD"/>
                </a:buClr>
                <a:buSzPct val="80000"/>
                <a:defRPr/>
              </a:pPr>
              <a:r>
                <a:rPr lang="en-GB" sz="1600" b="1" dirty="0">
                  <a:solidFill>
                    <a:schemeClr val="accent1"/>
                  </a:solidFill>
                  <a:latin typeface="Optima" panose="02000503060000020004"/>
                  <a:ea typeface="Tahoma" pitchFamily="34" charset="0"/>
                  <a:cs typeface="Calibri"/>
                </a:rPr>
                <a:t>CPO</a:t>
              </a:r>
            </a:p>
            <a:p>
              <a:pPr algn="ctr">
                <a:buClr>
                  <a:srgbClr val="4F81BD"/>
                </a:buClr>
                <a:buSzPct val="80000"/>
                <a:defRPr/>
              </a:pPr>
              <a:r>
                <a:rPr lang="en-GB" sz="1600" b="1" dirty="0">
                  <a:solidFill>
                    <a:schemeClr val="accent1"/>
                  </a:solidFill>
                  <a:latin typeface="Optima" panose="02000503060000020004"/>
                  <a:ea typeface="Tahoma" pitchFamily="34" charset="0"/>
                  <a:cs typeface="Calibri"/>
                </a:rPr>
                <a:t>(Client/Corporate Preferred Ontology)</a:t>
              </a:r>
            </a:p>
          </p:txBody>
        </p:sp>
        <p:sp>
          <p:nvSpPr>
            <p:cNvPr id="21" name="TextBox 20"/>
            <p:cNvSpPr txBox="1"/>
            <p:nvPr/>
          </p:nvSpPr>
          <p:spPr>
            <a:xfrm>
              <a:off x="2743200" y="5712023"/>
              <a:ext cx="3962400" cy="307777"/>
            </a:xfrm>
            <a:prstGeom prst="rect">
              <a:avLst/>
            </a:prstGeom>
            <a:noFill/>
          </p:spPr>
          <p:txBody>
            <a:bodyPr wrap="square">
              <a:spAutoFit/>
            </a:bodyPr>
            <a:lstStyle/>
            <a:p>
              <a:pPr algn="ctr">
                <a:buClr>
                  <a:srgbClr val="4F81BD"/>
                </a:buClr>
                <a:buSzPct val="80000"/>
                <a:defRPr/>
              </a:pPr>
              <a:r>
                <a:rPr lang="en-GB" sz="1400" b="1" dirty="0">
                  <a:solidFill>
                    <a:srgbClr val="FF0000"/>
                  </a:solidFill>
                  <a:latin typeface="Optima" panose="02000503060000020004"/>
                  <a:ea typeface="Tahoma" pitchFamily="34" charset="0"/>
                  <a:cs typeface="Calibri"/>
                </a:rPr>
                <a:t>ISO 22745 &amp; ISO 8000 Complaint</a:t>
              </a:r>
            </a:p>
          </p:txBody>
        </p:sp>
      </p:grpSp>
      <p:sp>
        <p:nvSpPr>
          <p:cNvPr id="22" name="Date Placeholder 18">
            <a:extLst>
              <a:ext uri="{FF2B5EF4-FFF2-40B4-BE49-F238E27FC236}">
                <a16:creationId xmlns:a16="http://schemas.microsoft.com/office/drawing/2014/main" id="{2B82B6B0-D851-B44C-A2ED-595B7629F527}"/>
              </a:ext>
            </a:extLst>
          </p:cNvPr>
          <p:cNvSpPr txBox="1">
            <a:spLocks/>
          </p:cNvSpPr>
          <p:nvPr/>
        </p:nvSpPr>
        <p:spPr>
          <a:xfrm>
            <a:off x="241926" y="6550669"/>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256152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3505200" y="1016830"/>
            <a:ext cx="2133600" cy="67710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90000" tIns="228600" rIns="90000" bIns="228600">
            <a:spAutoFit/>
          </a:bodyPr>
          <a:lstStyle/>
          <a:p>
            <a:pPr algn="ctr" defTabSz="457200">
              <a:spcBef>
                <a:spcPts val="4000"/>
              </a:spcBef>
              <a:spcAft>
                <a:spcPts val="4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Data</a:t>
            </a:r>
          </a:p>
        </p:txBody>
      </p:sp>
      <p:sp>
        <p:nvSpPr>
          <p:cNvPr id="35844" name="Text Box 4"/>
          <p:cNvSpPr txBox="1">
            <a:spLocks noChangeArrowheads="1"/>
          </p:cNvSpPr>
          <p:nvPr/>
        </p:nvSpPr>
        <p:spPr bwMode="auto">
          <a:xfrm>
            <a:off x="1752600" y="2516135"/>
            <a:ext cx="2133600" cy="67710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228600" rIns="90000" bIns="228600">
            <a:spAutoFit/>
          </a:bodyPr>
          <a:lstStyle/>
          <a:p>
            <a:pPr algn="ctr" defTabSz="457200">
              <a:spcBef>
                <a:spcPts val="4000"/>
              </a:spcBef>
              <a:spcAft>
                <a:spcPts val="4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Transactional data</a:t>
            </a:r>
          </a:p>
        </p:txBody>
      </p:sp>
      <p:sp>
        <p:nvSpPr>
          <p:cNvPr id="35845" name="Text Box 5"/>
          <p:cNvSpPr txBox="1">
            <a:spLocks noChangeArrowheads="1"/>
          </p:cNvSpPr>
          <p:nvPr/>
        </p:nvSpPr>
        <p:spPr bwMode="auto">
          <a:xfrm>
            <a:off x="4724400" y="2243671"/>
            <a:ext cx="2819400" cy="1323439"/>
          </a:xfrm>
          <a:prstGeom prst="rect">
            <a:avLst/>
          </a:prstGeom>
          <a:solidFill>
            <a:srgbClr val="FFC000"/>
          </a:solidFill>
          <a:ln>
            <a:headEnd/>
            <a:tailEnd/>
          </a:ln>
        </p:spPr>
        <p:style>
          <a:lnRef idx="0">
            <a:schemeClr val="accent6"/>
          </a:lnRef>
          <a:fillRef idx="3">
            <a:schemeClr val="accent6"/>
          </a:fillRef>
          <a:effectRef idx="3">
            <a:schemeClr val="accent6"/>
          </a:effectRef>
          <a:fontRef idx="minor">
            <a:schemeClr val="lt1"/>
          </a:fontRef>
        </p:style>
        <p:txBody>
          <a:bodyPr lIns="90000" tIns="228600" rIns="90000" bIns="228600">
            <a:spAutoFit/>
          </a:bodyPr>
          <a:lstStyle/>
          <a:p>
            <a:pPr algn="ctr" defTabSz="457200">
              <a:spcBef>
                <a:spcPts val="3000"/>
              </a:spcBef>
              <a:spcAft>
                <a:spcPts val="3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Master data </a:t>
            </a:r>
            <a:br>
              <a:rPr lang="en-GB" sz="1400" dirty="0">
                <a:solidFill>
                  <a:srgbClr val="000000"/>
                </a:solidFill>
                <a:latin typeface="Optima"/>
                <a:ea typeface="Tahoma" pitchFamily="34" charset="0"/>
                <a:cs typeface="Optima"/>
              </a:rPr>
            </a:br>
            <a:r>
              <a:rPr lang="en-GB" sz="1400" dirty="0">
                <a:solidFill>
                  <a:srgbClr val="000000"/>
                </a:solidFill>
                <a:latin typeface="Optima"/>
                <a:ea typeface="Tahoma" pitchFamily="34" charset="0"/>
                <a:cs typeface="Optima"/>
              </a:rPr>
              <a:t>describes entities that the organization needs to referenced in order to perform transactions</a:t>
            </a:r>
          </a:p>
        </p:txBody>
      </p:sp>
      <p:sp>
        <p:nvSpPr>
          <p:cNvPr id="35846" name="Text Box 6"/>
          <p:cNvSpPr txBox="1">
            <a:spLocks noChangeArrowheads="1"/>
          </p:cNvSpPr>
          <p:nvPr/>
        </p:nvSpPr>
        <p:spPr bwMode="auto">
          <a:xfrm>
            <a:off x="3581400" y="4187196"/>
            <a:ext cx="2133600" cy="110799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0000" tIns="228600" rIns="90000" bIns="228600">
            <a:spAutoFit/>
          </a:bodyPr>
          <a:lstStyle/>
          <a:p>
            <a:pPr algn="ctr" defTabSz="457200">
              <a:spcBef>
                <a:spcPts val="3000"/>
              </a:spcBef>
              <a:spcAft>
                <a:spcPts val="3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Reference data</a:t>
            </a:r>
            <a:br>
              <a:rPr lang="en-GB" sz="1400" dirty="0">
                <a:solidFill>
                  <a:srgbClr val="000000"/>
                </a:solidFill>
                <a:latin typeface="Optima"/>
                <a:ea typeface="Tahoma" pitchFamily="34" charset="0"/>
                <a:cs typeface="Optima"/>
              </a:rPr>
            </a:br>
            <a:r>
              <a:rPr lang="en-GB" sz="1400" dirty="0">
                <a:solidFill>
                  <a:srgbClr val="000000"/>
                </a:solidFill>
                <a:latin typeface="Optima"/>
                <a:ea typeface="Tahoma" pitchFamily="34" charset="0"/>
                <a:cs typeface="Optima"/>
              </a:rPr>
              <a:t>references to another organization’s master data</a:t>
            </a:r>
          </a:p>
        </p:txBody>
      </p:sp>
      <p:sp>
        <p:nvSpPr>
          <p:cNvPr id="35847" name="Text Box 7"/>
          <p:cNvSpPr txBox="1">
            <a:spLocks noChangeArrowheads="1"/>
          </p:cNvSpPr>
          <p:nvPr/>
        </p:nvSpPr>
        <p:spPr bwMode="auto">
          <a:xfrm>
            <a:off x="6400800" y="4187196"/>
            <a:ext cx="2133600" cy="110799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90000" tIns="228600" rIns="90000" bIns="228600">
            <a:spAutoFit/>
          </a:bodyPr>
          <a:lstStyle/>
          <a:p>
            <a:pPr algn="ctr" defTabSz="457200">
              <a:spcBef>
                <a:spcPts val="3000"/>
              </a:spcBef>
              <a:spcAft>
                <a:spcPts val="3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Characteristic data</a:t>
            </a:r>
            <a:br>
              <a:rPr lang="en-GB" sz="1400" dirty="0">
                <a:solidFill>
                  <a:srgbClr val="000000"/>
                </a:solidFill>
                <a:latin typeface="Optima"/>
                <a:ea typeface="Tahoma" pitchFamily="34" charset="0"/>
                <a:cs typeface="Optima"/>
              </a:rPr>
            </a:br>
            <a:r>
              <a:rPr lang="en-GB" sz="1400" dirty="0">
                <a:solidFill>
                  <a:srgbClr val="000000"/>
                </a:solidFill>
                <a:latin typeface="Optima"/>
                <a:ea typeface="Tahoma" pitchFamily="34" charset="0"/>
                <a:cs typeface="Optima"/>
              </a:rPr>
              <a:t>characteristics of the entity being described</a:t>
            </a:r>
          </a:p>
        </p:txBody>
      </p:sp>
      <p:cxnSp>
        <p:nvCxnSpPr>
          <p:cNvPr id="35848" name="AutoShape 8"/>
          <p:cNvCxnSpPr>
            <a:cxnSpLocks noChangeShapeType="1"/>
            <a:stCxn id="35845" idx="2"/>
            <a:endCxn id="35846" idx="0"/>
          </p:cNvCxnSpPr>
          <p:nvPr/>
        </p:nvCxnSpPr>
        <p:spPr bwMode="auto">
          <a:xfrm rot="5400000">
            <a:off x="5081108" y="3134202"/>
            <a:ext cx="620087" cy="1485900"/>
          </a:xfrm>
          <a:prstGeom prst="bentConnector3">
            <a:avLst>
              <a:gd name="adj1" fmla="val 50000"/>
            </a:avLst>
          </a:prstGeom>
          <a:noFill/>
          <a:ln w="9525" cmpd="sng">
            <a:solidFill>
              <a:schemeClr val="tx1"/>
            </a:solidFill>
            <a:miter lim="800000"/>
            <a:headEnd/>
            <a:tailEnd/>
          </a:ln>
          <a:effectLst/>
        </p:spPr>
      </p:cxnSp>
      <p:cxnSp>
        <p:nvCxnSpPr>
          <p:cNvPr id="35849" name="AutoShape 9"/>
          <p:cNvCxnSpPr>
            <a:cxnSpLocks noChangeShapeType="1"/>
            <a:stCxn id="35845" idx="2"/>
            <a:endCxn id="35847" idx="0"/>
          </p:cNvCxnSpPr>
          <p:nvPr/>
        </p:nvCxnSpPr>
        <p:spPr bwMode="auto">
          <a:xfrm rot="16200000" flipH="1">
            <a:off x="6490808" y="3210402"/>
            <a:ext cx="620087" cy="1333500"/>
          </a:xfrm>
          <a:prstGeom prst="bentConnector3">
            <a:avLst>
              <a:gd name="adj1" fmla="val 50000"/>
            </a:avLst>
          </a:prstGeom>
          <a:noFill/>
          <a:ln w="9525" cmpd="sng">
            <a:solidFill>
              <a:schemeClr val="tx1"/>
            </a:solidFill>
            <a:miter lim="800000"/>
            <a:headEnd/>
            <a:tailEnd/>
          </a:ln>
          <a:effectLst/>
        </p:spPr>
      </p:cxnSp>
      <p:cxnSp>
        <p:nvCxnSpPr>
          <p:cNvPr id="35850" name="AutoShape 10"/>
          <p:cNvCxnSpPr>
            <a:cxnSpLocks noChangeShapeType="1"/>
          </p:cNvCxnSpPr>
          <p:nvPr/>
        </p:nvCxnSpPr>
        <p:spPr bwMode="auto">
          <a:xfrm flipV="1">
            <a:off x="3886200" y="2866973"/>
            <a:ext cx="838200" cy="1"/>
          </a:xfrm>
          <a:prstGeom prst="straightConnector1">
            <a:avLst/>
          </a:prstGeom>
          <a:noFill/>
          <a:ln w="9525" cmpd="sng">
            <a:solidFill>
              <a:schemeClr val="tx1"/>
            </a:solidFill>
            <a:miter lim="800000"/>
            <a:headEnd/>
            <a:tailEnd type="triangle" w="med" len="med"/>
          </a:ln>
          <a:effectLst/>
        </p:spPr>
      </p:cxnSp>
      <p:cxnSp>
        <p:nvCxnSpPr>
          <p:cNvPr id="35851" name="AutoShape 11"/>
          <p:cNvCxnSpPr>
            <a:cxnSpLocks noChangeShapeType="1"/>
            <a:stCxn id="35844" idx="0"/>
            <a:endCxn id="35843" idx="2"/>
          </p:cNvCxnSpPr>
          <p:nvPr/>
        </p:nvCxnSpPr>
        <p:spPr bwMode="auto">
          <a:xfrm rot="5400000" flipH="1" flipV="1">
            <a:off x="3284603" y="1228737"/>
            <a:ext cx="822197" cy="1752600"/>
          </a:xfrm>
          <a:prstGeom prst="bentConnector3">
            <a:avLst>
              <a:gd name="adj1" fmla="val 50000"/>
            </a:avLst>
          </a:prstGeom>
          <a:noFill/>
          <a:ln w="9525" cmpd="sng">
            <a:solidFill>
              <a:schemeClr val="tx1"/>
            </a:solidFill>
            <a:miter lim="800000"/>
            <a:headEnd/>
            <a:tailEnd/>
          </a:ln>
          <a:effectLst/>
        </p:spPr>
      </p:cxnSp>
      <p:cxnSp>
        <p:nvCxnSpPr>
          <p:cNvPr id="35852" name="AutoShape 12"/>
          <p:cNvCxnSpPr>
            <a:cxnSpLocks noChangeShapeType="1"/>
            <a:stCxn id="35843" idx="2"/>
            <a:endCxn id="35845" idx="0"/>
          </p:cNvCxnSpPr>
          <p:nvPr/>
        </p:nvCxnSpPr>
        <p:spPr bwMode="auto">
          <a:xfrm rot="16200000" flipH="1">
            <a:off x="5078184" y="1187754"/>
            <a:ext cx="549732" cy="1562100"/>
          </a:xfrm>
          <a:prstGeom prst="bentConnector3">
            <a:avLst>
              <a:gd name="adj1" fmla="val 50000"/>
            </a:avLst>
          </a:prstGeom>
          <a:noFill/>
          <a:ln w="9525" cmpd="sng">
            <a:solidFill>
              <a:schemeClr val="tx1"/>
            </a:solidFill>
            <a:miter lim="800000"/>
            <a:headEnd/>
            <a:tailEnd/>
          </a:ln>
          <a:effectLst/>
        </p:spPr>
      </p:cxnSp>
      <p:sp>
        <p:nvSpPr>
          <p:cNvPr id="27" name="Text Box 7"/>
          <p:cNvSpPr txBox="1">
            <a:spLocks noChangeArrowheads="1"/>
          </p:cNvSpPr>
          <p:nvPr/>
        </p:nvSpPr>
        <p:spPr bwMode="auto">
          <a:xfrm>
            <a:off x="4114800" y="5977033"/>
            <a:ext cx="2438400" cy="677108"/>
          </a:xfrm>
          <a:prstGeom prst="rect">
            <a:avLst/>
          </a:prstGeom>
          <a:solidFill>
            <a:schemeClr val="accent4">
              <a:lumMod val="40000"/>
              <a:lumOff val="60000"/>
            </a:schemeClr>
          </a:solidFill>
          <a:ln>
            <a:headEnd/>
            <a:tailEnd/>
          </a:ln>
        </p:spPr>
        <p:style>
          <a:lnRef idx="1">
            <a:schemeClr val="accent3"/>
          </a:lnRef>
          <a:fillRef idx="3">
            <a:schemeClr val="accent3"/>
          </a:fillRef>
          <a:effectRef idx="2">
            <a:schemeClr val="accent3"/>
          </a:effectRef>
          <a:fontRef idx="minor">
            <a:schemeClr val="lt1"/>
          </a:fontRef>
        </p:style>
        <p:txBody>
          <a:bodyPr wrap="square" lIns="90000" tIns="228600" rIns="90000" bIns="228600">
            <a:spAutoFit/>
          </a:bodyPr>
          <a:lstStyle/>
          <a:p>
            <a:pPr algn="ctr" defTabSz="457200">
              <a:spcBef>
                <a:spcPts val="3000"/>
              </a:spcBef>
              <a:spcAft>
                <a:spcPts val="3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Physical characteristics</a:t>
            </a:r>
          </a:p>
        </p:txBody>
      </p:sp>
      <p:sp>
        <p:nvSpPr>
          <p:cNvPr id="28" name="Text Box 7"/>
          <p:cNvSpPr txBox="1">
            <a:spLocks noChangeArrowheads="1"/>
          </p:cNvSpPr>
          <p:nvPr/>
        </p:nvSpPr>
        <p:spPr bwMode="auto">
          <a:xfrm>
            <a:off x="6781800" y="5853923"/>
            <a:ext cx="2590800" cy="892552"/>
          </a:xfrm>
          <a:prstGeom prst="rect">
            <a:avLst/>
          </a:prstGeom>
          <a:solidFill>
            <a:schemeClr val="bg2">
              <a:lumMod val="75000"/>
            </a:schemeClr>
          </a:solidFill>
          <a:ln>
            <a:headEnd/>
            <a:tailEnd/>
          </a:ln>
        </p:spPr>
        <p:style>
          <a:lnRef idx="1">
            <a:schemeClr val="accent3"/>
          </a:lnRef>
          <a:fillRef idx="3">
            <a:schemeClr val="accent3"/>
          </a:fillRef>
          <a:effectRef idx="2">
            <a:schemeClr val="accent3"/>
          </a:effectRef>
          <a:fontRef idx="minor">
            <a:schemeClr val="lt1"/>
          </a:fontRef>
        </p:style>
        <p:txBody>
          <a:bodyPr wrap="square" lIns="90000" tIns="228600" rIns="90000" bIns="228600">
            <a:spAutoFit/>
          </a:bodyPr>
          <a:lstStyle/>
          <a:p>
            <a:pPr algn="ctr" defTabSz="457200">
              <a:spcBef>
                <a:spcPts val="3000"/>
              </a:spcBef>
              <a:spcAft>
                <a:spcPts val="3000"/>
              </a:spcAft>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b="1" dirty="0">
                <a:solidFill>
                  <a:srgbClr val="000000"/>
                </a:solidFill>
                <a:latin typeface="Optima"/>
                <a:ea typeface="Tahoma" pitchFamily="34" charset="0"/>
                <a:cs typeface="Optima"/>
              </a:rPr>
              <a:t>Performance characteristics</a:t>
            </a:r>
            <a:br>
              <a:rPr lang="en-GB" sz="1400" dirty="0">
                <a:solidFill>
                  <a:srgbClr val="000000"/>
                </a:solidFill>
                <a:latin typeface="Optima"/>
                <a:ea typeface="Tahoma" pitchFamily="34" charset="0"/>
                <a:cs typeface="Optima"/>
              </a:rPr>
            </a:br>
            <a:r>
              <a:rPr lang="en-GB" sz="1400" dirty="0">
                <a:solidFill>
                  <a:srgbClr val="000000"/>
                </a:solidFill>
                <a:latin typeface="Optima"/>
                <a:ea typeface="Tahoma" pitchFamily="34" charset="0"/>
                <a:cs typeface="Optima"/>
              </a:rPr>
              <a:t>(capabilities)</a:t>
            </a:r>
          </a:p>
        </p:txBody>
      </p:sp>
      <p:cxnSp>
        <p:nvCxnSpPr>
          <p:cNvPr id="29" name="AutoShape 9"/>
          <p:cNvCxnSpPr>
            <a:cxnSpLocks noChangeShapeType="1"/>
            <a:stCxn id="35847" idx="2"/>
            <a:endCxn id="27" idx="0"/>
          </p:cNvCxnSpPr>
          <p:nvPr/>
        </p:nvCxnSpPr>
        <p:spPr bwMode="auto">
          <a:xfrm rot="5400000">
            <a:off x="6059881" y="4569312"/>
            <a:ext cx="681841" cy="2133600"/>
          </a:xfrm>
          <a:prstGeom prst="bentConnector3">
            <a:avLst>
              <a:gd name="adj1" fmla="val 50000"/>
            </a:avLst>
          </a:prstGeom>
          <a:noFill/>
          <a:ln w="9525" cmpd="sng">
            <a:solidFill>
              <a:schemeClr val="tx1"/>
            </a:solidFill>
            <a:miter lim="800000"/>
            <a:headEnd/>
            <a:tailEnd/>
          </a:ln>
          <a:effectLst/>
        </p:spPr>
      </p:cxnSp>
      <p:cxnSp>
        <p:nvCxnSpPr>
          <p:cNvPr id="32" name="AutoShape 9"/>
          <p:cNvCxnSpPr>
            <a:cxnSpLocks noChangeShapeType="1"/>
            <a:stCxn id="35847" idx="2"/>
            <a:endCxn id="28" idx="0"/>
          </p:cNvCxnSpPr>
          <p:nvPr/>
        </p:nvCxnSpPr>
        <p:spPr bwMode="auto">
          <a:xfrm rot="16200000" flipH="1">
            <a:off x="7493036" y="5269757"/>
            <a:ext cx="558731" cy="609600"/>
          </a:xfrm>
          <a:prstGeom prst="bentConnector3">
            <a:avLst>
              <a:gd name="adj1" fmla="val 50000"/>
            </a:avLst>
          </a:prstGeom>
          <a:noFill/>
          <a:ln w="9525" cmpd="sng">
            <a:solidFill>
              <a:schemeClr val="tx1"/>
            </a:solidFill>
            <a:miter lim="800000"/>
            <a:headEnd/>
            <a:tailEnd/>
          </a:ln>
          <a:effectLst/>
        </p:spPr>
      </p:cxnSp>
      <p:sp>
        <p:nvSpPr>
          <p:cNvPr id="17" name="Title 1">
            <a:extLst>
              <a:ext uri="{FF2B5EF4-FFF2-40B4-BE49-F238E27FC236}">
                <a16:creationId xmlns:a16="http://schemas.microsoft.com/office/drawing/2014/main" id="{C5B3A181-4829-DC42-BDA3-0B1007A1C001}"/>
              </a:ext>
            </a:extLst>
          </p:cNvPr>
          <p:cNvSpPr txBox="1">
            <a:spLocks/>
          </p:cNvSpPr>
          <p:nvPr/>
        </p:nvSpPr>
        <p:spPr>
          <a:xfrm>
            <a:off x="241926" y="1"/>
            <a:ext cx="11672869" cy="826603"/>
          </a:xfrm>
          <a:prstGeom prst="rect">
            <a:avLst/>
          </a:prstGeom>
        </p:spPr>
        <p:txBody>
          <a:bodyPr>
            <a:noAutofit/>
          </a:bodyPr>
          <a:lstStyle>
            <a:lvl1pPr algn="l" defTabSz="609585" rtl="0" eaLnBrk="1" latinLnBrk="0" hangingPunct="1">
              <a:spcBef>
                <a:spcPct val="0"/>
              </a:spcBef>
              <a:buNone/>
              <a:defRPr sz="3733" kern="1200" baseline="0">
                <a:solidFill>
                  <a:schemeClr val="accent1"/>
                </a:solidFill>
                <a:latin typeface="Arial"/>
                <a:ea typeface="+mj-ea"/>
                <a:cs typeface="Arial"/>
              </a:defRPr>
            </a:lvl1pPr>
          </a:lstStyle>
          <a:p>
            <a:r>
              <a:rPr lang="en-US" sz="3600" b="1" dirty="0">
                <a:latin typeface="Optima" panose="02000503060000020004"/>
              </a:rPr>
              <a:t>Taxonomy Data Classification</a:t>
            </a:r>
            <a:endParaRPr lang="en-IN" sz="3600" dirty="0"/>
          </a:p>
        </p:txBody>
      </p:sp>
    </p:spTree>
    <p:extLst>
      <p:ext uri="{BB962C8B-B14F-4D97-AF65-F5344CB8AC3E}">
        <p14:creationId xmlns:p14="http://schemas.microsoft.com/office/powerpoint/2010/main" val="90613509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Optima" charset="0"/>
                <a:ea typeface="Optima" charset="0"/>
                <a:cs typeface="Optima" charset="0"/>
              </a:rPr>
              <a:t>Technical Capabilities</a:t>
            </a:r>
          </a:p>
        </p:txBody>
      </p:sp>
      <p:sp>
        <p:nvSpPr>
          <p:cNvPr id="6" name="Slide Number Placeholder 5"/>
          <p:cNvSpPr>
            <a:spLocks noGrp="1"/>
          </p:cNvSpPr>
          <p:nvPr>
            <p:ph type="sldNum" sz="quarter" idx="12"/>
          </p:nvPr>
        </p:nvSpPr>
        <p:spPr>
          <a:xfrm>
            <a:off x="11914796" y="6637329"/>
            <a:ext cx="272405" cy="226715"/>
          </a:xfrm>
        </p:spPr>
        <p:txBody>
          <a:bodyPr/>
          <a:lstStyle/>
          <a:p>
            <a:fld id="{F79FC5F6-1581-D948-A184-FDB0977145C6}" type="slidenum">
              <a:rPr lang="en-ZA" smtClean="0"/>
              <a:pPr/>
              <a:t>25</a:t>
            </a:fld>
            <a:endParaRPr lang="en-ZA" dirty="0"/>
          </a:p>
        </p:txBody>
      </p:sp>
      <p:sp>
        <p:nvSpPr>
          <p:cNvPr id="108" name="Rectangle 10"/>
          <p:cNvSpPr>
            <a:spLocks noChangeArrowheads="1"/>
          </p:cNvSpPr>
          <p:nvPr/>
        </p:nvSpPr>
        <p:spPr bwMode="auto">
          <a:xfrm>
            <a:off x="3069021" y="994687"/>
            <a:ext cx="8688462" cy="531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4600+ Uniquely defined MRO templates in PPO </a:t>
            </a:r>
            <a:r>
              <a:rPr lang="mr-IN" altLang="en-US" sz="1600" b="1" dirty="0">
                <a:solidFill>
                  <a:srgbClr val="10479B"/>
                </a:solidFill>
                <a:latin typeface="Optima" charset="0"/>
                <a:ea typeface="Optima" charset="0"/>
                <a:cs typeface="Optima" charset="0"/>
              </a:rPr>
              <a:t>–</a:t>
            </a:r>
            <a:r>
              <a:rPr lang="en-US" altLang="en-US" sz="1600" b="1" dirty="0">
                <a:solidFill>
                  <a:srgbClr val="10479B"/>
                </a:solidFill>
                <a:latin typeface="Optima" charset="0"/>
                <a:ea typeface="Optima" charset="0"/>
                <a:cs typeface="Optima" charset="0"/>
              </a:rPr>
              <a:t> PiLog Taxonomy/Dictionary</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Translation of taxonomy/dictionary available in 18 Languages across industry sectors</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PPO to UNSPSC mapping readily available</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PPO to HSN Codes mapping readily available</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Each template has Class, Characteristics, Abbreviations, Definitions, Standard Values, Mandatory indicators, sequence &amp; preference indicators</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PPO taxonomy/dictionary is managed in Cloud for all customers around the globe</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Each Class has multiple images/pictures linked for easy identification</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1600+ Uniquely defined Service master templates</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Predefined Categories, Groups (UNSPSC) mapped with Classes for Service Master</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PPO </a:t>
            </a:r>
            <a:r>
              <a:rPr lang="mr-IN" altLang="en-US" sz="1600" b="1" dirty="0">
                <a:solidFill>
                  <a:srgbClr val="10479B"/>
                </a:solidFill>
                <a:latin typeface="Optima" charset="0"/>
                <a:ea typeface="Optima" charset="0"/>
                <a:cs typeface="Optima" charset="0"/>
              </a:rPr>
              <a:t>–</a:t>
            </a:r>
            <a:r>
              <a:rPr lang="en-US" altLang="en-US" sz="1600" b="1" dirty="0">
                <a:solidFill>
                  <a:srgbClr val="10479B"/>
                </a:solidFill>
                <a:latin typeface="Optima" charset="0"/>
                <a:ea typeface="Optima" charset="0"/>
                <a:cs typeface="Optima" charset="0"/>
              </a:rPr>
              <a:t> Dictionary developed &amp; managed as per ISO principles by Industry Experts</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Each Technical Term has Global Unique Identifiers for resolution</a:t>
            </a:r>
          </a:p>
          <a:p>
            <a:pPr marL="380990" indent="-380990" defTabSz="1218438">
              <a:lnSpc>
                <a:spcPct val="90000"/>
              </a:lnSpc>
              <a:buFont typeface="Wingdings" charset="2"/>
              <a:buChar char="ü"/>
            </a:pPr>
            <a:endParaRPr lang="en-US" altLang="en-US" sz="1600" b="1" dirty="0">
              <a:solidFill>
                <a:srgbClr val="10479B"/>
              </a:solidFill>
              <a:latin typeface="Optima" charset="0"/>
              <a:ea typeface="Optima" charset="0"/>
              <a:cs typeface="Optima" charset="0"/>
            </a:endParaRPr>
          </a:p>
          <a:p>
            <a:pPr marL="380990" indent="-380990" defTabSz="1218438">
              <a:lnSpc>
                <a:spcPct val="90000"/>
              </a:lnSpc>
              <a:buFont typeface="Wingdings" charset="2"/>
              <a:buChar char="ü"/>
            </a:pPr>
            <a:r>
              <a:rPr lang="en-US" altLang="en-US" sz="1600" b="1" dirty="0">
                <a:solidFill>
                  <a:srgbClr val="10479B"/>
                </a:solidFill>
                <a:latin typeface="Optima" charset="0"/>
                <a:ea typeface="Optima" charset="0"/>
                <a:cs typeface="Optima" charset="0"/>
              </a:rPr>
              <a:t>Value added members of standards organizations such as ECCMA, UNSPSC etc</a:t>
            </a:r>
          </a:p>
        </p:txBody>
      </p:sp>
      <p:sp>
        <p:nvSpPr>
          <p:cNvPr id="112" name="Rectangle 697"/>
          <p:cNvSpPr>
            <a:spLocks noChangeArrowheads="1"/>
          </p:cNvSpPr>
          <p:nvPr/>
        </p:nvSpPr>
        <p:spPr bwMode="auto">
          <a:xfrm>
            <a:off x="327630" y="1088352"/>
            <a:ext cx="257938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913309" fontAlgn="base">
              <a:spcBef>
                <a:spcPct val="0"/>
              </a:spcBef>
              <a:spcAft>
                <a:spcPct val="0"/>
              </a:spcAft>
              <a:defRPr/>
            </a:pPr>
            <a:r>
              <a:rPr lang="en-US" altLang="en-US" sz="3200" b="1" kern="0" spc="-151" dirty="0">
                <a:solidFill>
                  <a:srgbClr val="2F539C">
                    <a:lumMod val="75000"/>
                  </a:srgbClr>
                </a:solidFill>
                <a:latin typeface="Optima" charset="0"/>
                <a:ea typeface="Optima" charset="0"/>
                <a:cs typeface="Optima" charset="0"/>
              </a:rPr>
              <a:t>4600+ Material</a:t>
            </a:r>
          </a:p>
          <a:p>
            <a:pPr defTabSz="913309" fontAlgn="base">
              <a:spcBef>
                <a:spcPct val="0"/>
              </a:spcBef>
              <a:spcAft>
                <a:spcPct val="0"/>
              </a:spcAft>
              <a:defRPr/>
            </a:pPr>
            <a:r>
              <a:rPr lang="en-US" altLang="en-US" sz="3200" b="1" kern="0" spc="-151" dirty="0">
                <a:solidFill>
                  <a:srgbClr val="2F539C">
                    <a:lumMod val="75000"/>
                  </a:srgbClr>
                </a:solidFill>
                <a:latin typeface="Optima" charset="0"/>
                <a:ea typeface="Optima" charset="0"/>
                <a:cs typeface="Optima" charset="0"/>
              </a:rPr>
              <a:t>1600+ Service</a:t>
            </a:r>
          </a:p>
        </p:txBody>
      </p:sp>
      <p:grpSp>
        <p:nvGrpSpPr>
          <p:cNvPr id="9" name="Group 8"/>
          <p:cNvGrpSpPr/>
          <p:nvPr/>
        </p:nvGrpSpPr>
        <p:grpSpPr>
          <a:xfrm>
            <a:off x="399614" y="2212824"/>
            <a:ext cx="2330257" cy="3965264"/>
            <a:chOff x="299710" y="1659618"/>
            <a:chExt cx="1747693" cy="2973948"/>
          </a:xfrm>
        </p:grpSpPr>
        <p:grpSp>
          <p:nvGrpSpPr>
            <p:cNvPr id="5" name="Group 4"/>
            <p:cNvGrpSpPr/>
            <p:nvPr/>
          </p:nvGrpSpPr>
          <p:grpSpPr>
            <a:xfrm>
              <a:off x="299710" y="1659618"/>
              <a:ext cx="1747693" cy="2391159"/>
              <a:chOff x="299710" y="1394146"/>
              <a:chExt cx="1747693" cy="2391159"/>
            </a:xfrm>
          </p:grpSpPr>
          <p:pic>
            <p:nvPicPr>
              <p:cNvPr id="89" name="Picture 88" descr="toggle_icon_active.png"/>
              <p:cNvPicPr>
                <a:picLocks noChangeAspect="1"/>
              </p:cNvPicPr>
              <p:nvPr/>
            </p:nvPicPr>
            <p:blipFill>
              <a:blip r:embed="rId2" cstate="print"/>
              <a:stretch>
                <a:fillRect/>
              </a:stretch>
            </p:blipFill>
            <p:spPr>
              <a:xfrm>
                <a:off x="397183" y="3277692"/>
                <a:ext cx="450232" cy="435771"/>
              </a:xfrm>
              <a:prstGeom prst="rect">
                <a:avLst/>
              </a:prstGeom>
            </p:spPr>
          </p:pic>
          <p:pic>
            <p:nvPicPr>
              <p:cNvPr id="90" name="Picture 89" descr="bulk_description_generation_blue.png"/>
              <p:cNvPicPr>
                <a:picLocks noChangeAspect="1"/>
              </p:cNvPicPr>
              <p:nvPr/>
            </p:nvPicPr>
            <p:blipFill>
              <a:blip r:embed="rId3" cstate="print"/>
              <a:stretch>
                <a:fillRect/>
              </a:stretch>
            </p:blipFill>
            <p:spPr>
              <a:xfrm>
                <a:off x="1576750" y="2474591"/>
                <a:ext cx="470653" cy="532137"/>
              </a:xfrm>
              <a:prstGeom prst="rect">
                <a:avLst/>
              </a:prstGeom>
            </p:spPr>
          </p:pic>
          <p:pic>
            <p:nvPicPr>
              <p:cNvPr id="91" name="Picture 90" descr="spares_management_viewer_icon_blue.png"/>
              <p:cNvPicPr>
                <a:picLocks noChangeAspect="1"/>
              </p:cNvPicPr>
              <p:nvPr/>
            </p:nvPicPr>
            <p:blipFill>
              <a:blip r:embed="rId4" cstate="print"/>
              <a:stretch>
                <a:fillRect/>
              </a:stretch>
            </p:blipFill>
            <p:spPr>
              <a:xfrm>
                <a:off x="956989" y="2483457"/>
                <a:ext cx="513620" cy="528962"/>
              </a:xfrm>
              <a:prstGeom prst="rect">
                <a:avLst/>
              </a:prstGeom>
            </p:spPr>
          </p:pic>
          <p:pic>
            <p:nvPicPr>
              <p:cNvPr id="93" name="Picture 92" descr="cloud_with_gear_icon.png"/>
              <p:cNvPicPr>
                <a:picLocks noChangeAspect="1"/>
              </p:cNvPicPr>
              <p:nvPr/>
            </p:nvPicPr>
            <p:blipFill>
              <a:blip r:embed="rId5" cstate="print"/>
              <a:stretch>
                <a:fillRect/>
              </a:stretch>
            </p:blipFill>
            <p:spPr>
              <a:xfrm>
                <a:off x="489202" y="2165451"/>
                <a:ext cx="380365" cy="214240"/>
              </a:xfrm>
              <a:prstGeom prst="rect">
                <a:avLst/>
              </a:prstGeom>
            </p:spPr>
          </p:pic>
          <p:pic>
            <p:nvPicPr>
              <p:cNvPr id="94" name="Picture 93" descr="service_master_icon_513x513_new.png"/>
              <p:cNvPicPr>
                <a:picLocks noChangeAspect="1"/>
              </p:cNvPicPr>
              <p:nvPr/>
            </p:nvPicPr>
            <p:blipFill>
              <a:blip r:embed="rId6" cstate="print"/>
              <a:stretch>
                <a:fillRect/>
              </a:stretch>
            </p:blipFill>
            <p:spPr>
              <a:xfrm>
                <a:off x="1178226" y="1589265"/>
                <a:ext cx="727534" cy="727534"/>
              </a:xfrm>
              <a:prstGeom prst="rect">
                <a:avLst/>
              </a:prstGeom>
            </p:spPr>
          </p:pic>
          <p:pic>
            <p:nvPicPr>
              <p:cNvPr id="96" name="Picture 95" descr="repository_icon_part3.png"/>
              <p:cNvPicPr>
                <a:picLocks/>
              </p:cNvPicPr>
              <p:nvPr/>
            </p:nvPicPr>
            <p:blipFill>
              <a:blip r:embed="rId7" cstate="print"/>
              <a:stretch>
                <a:fillRect/>
              </a:stretch>
            </p:blipFill>
            <p:spPr>
              <a:xfrm>
                <a:off x="299710" y="2537892"/>
                <a:ext cx="402588" cy="530419"/>
              </a:xfrm>
              <a:prstGeom prst="rect">
                <a:avLst/>
              </a:prstGeom>
            </p:spPr>
          </p:pic>
          <p:pic>
            <p:nvPicPr>
              <p:cNvPr id="97" name="Picture 96" descr="material_master_icon__blue.png"/>
              <p:cNvPicPr>
                <a:picLocks noChangeAspect="1"/>
              </p:cNvPicPr>
              <p:nvPr/>
            </p:nvPicPr>
            <p:blipFill>
              <a:blip r:embed="rId8" cstate="print"/>
              <a:stretch>
                <a:fillRect/>
              </a:stretch>
            </p:blipFill>
            <p:spPr>
              <a:xfrm>
                <a:off x="299710" y="1394146"/>
                <a:ext cx="682304" cy="646986"/>
              </a:xfrm>
              <a:prstGeom prst="rect">
                <a:avLst/>
              </a:prstGeom>
            </p:spPr>
          </p:pic>
          <p:pic>
            <p:nvPicPr>
              <p:cNvPr id="98" name="Picture 97" descr="spares_catalogue_workbench2.png"/>
              <p:cNvPicPr>
                <a:picLocks noChangeAspect="1"/>
              </p:cNvPicPr>
              <p:nvPr/>
            </p:nvPicPr>
            <p:blipFill>
              <a:blip r:embed="rId9" cstate="print"/>
              <a:stretch>
                <a:fillRect/>
              </a:stretch>
            </p:blipFill>
            <p:spPr>
              <a:xfrm>
                <a:off x="1232125" y="3116961"/>
                <a:ext cx="619737" cy="668344"/>
              </a:xfrm>
              <a:prstGeom prst="rect">
                <a:avLst/>
              </a:prstGeom>
            </p:spPr>
          </p:pic>
        </p:grpSp>
        <p:pic>
          <p:nvPicPr>
            <p:cNvPr id="7" name="Picture 6"/>
            <p:cNvPicPr>
              <a:picLocks noChangeAspect="1"/>
            </p:cNvPicPr>
            <p:nvPr/>
          </p:nvPicPr>
          <p:blipFill>
            <a:blip r:embed="rId10" cstate="print"/>
            <a:stretch>
              <a:fillRect/>
            </a:stretch>
          </p:blipFill>
          <p:spPr>
            <a:xfrm>
              <a:off x="1171077" y="4138417"/>
              <a:ext cx="638482" cy="495149"/>
            </a:xfrm>
            <a:prstGeom prst="rect">
              <a:avLst/>
            </a:prstGeom>
          </p:spPr>
        </p:pic>
        <p:pic>
          <p:nvPicPr>
            <p:cNvPr id="8" name="Picture 7"/>
            <p:cNvPicPr>
              <a:picLocks noChangeAspect="1"/>
            </p:cNvPicPr>
            <p:nvPr/>
          </p:nvPicPr>
          <p:blipFill>
            <a:blip r:embed="rId11" cstate="print"/>
            <a:stretch>
              <a:fillRect/>
            </a:stretch>
          </p:blipFill>
          <p:spPr>
            <a:xfrm>
              <a:off x="388801" y="4077429"/>
              <a:ext cx="593213" cy="556137"/>
            </a:xfrm>
            <a:prstGeom prst="rect">
              <a:avLst/>
            </a:prstGeom>
          </p:spPr>
        </p:pic>
      </p:grpSp>
      <p:sp>
        <p:nvSpPr>
          <p:cNvPr id="19" name="Date Placeholder 18">
            <a:extLst>
              <a:ext uri="{FF2B5EF4-FFF2-40B4-BE49-F238E27FC236}">
                <a16:creationId xmlns:a16="http://schemas.microsoft.com/office/drawing/2014/main" id="{45A85741-9531-7D4F-9224-F318CAD7527A}"/>
              </a:ext>
            </a:extLst>
          </p:cNvPr>
          <p:cNvSpPr>
            <a:spLocks noGrp="1"/>
          </p:cNvSpPr>
          <p:nvPr>
            <p:ph type="dt" sz="half" idx="10"/>
          </p:nvPr>
        </p:nvSpPr>
        <p:spPr>
          <a:xfrm>
            <a:off x="241926" y="6550669"/>
            <a:ext cx="1718887" cy="369332"/>
          </a:xfrm>
          <a:prstGeom prst="rect">
            <a:avLst/>
          </a:prstGeom>
        </p:spPr>
        <p:txBody>
          <a:bodyPr wrap="square">
            <a:spAutoFit/>
          </a:bodyPr>
          <a:lstStyle/>
          <a:p>
            <a:r>
              <a:rPr lang="en-ZA" dirty="0">
                <a:solidFill>
                  <a:prstClr val="white"/>
                </a:solidFill>
              </a:rPr>
              <a:t>PiLog </a:t>
            </a:r>
            <a:fld id="{FBC3EBB5-BF7E-EA4F-B998-255FAEC393DC}" type="datetime1">
              <a:rPr lang="en-IN">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242330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36376" y="265042"/>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Multi-Lingual Terminology</a:t>
            </a:r>
          </a:p>
        </p:txBody>
      </p:sp>
      <p:sp>
        <p:nvSpPr>
          <p:cNvPr id="3" name="Text Box 3"/>
          <p:cNvSpPr txBox="1">
            <a:spLocks noChangeArrowheads="1"/>
          </p:cNvSpPr>
          <p:nvPr/>
        </p:nvSpPr>
        <p:spPr bwMode="auto">
          <a:xfrm>
            <a:off x="336376" y="945931"/>
            <a:ext cx="10702684" cy="5724644"/>
          </a:xfrm>
          <a:prstGeom prst="rect">
            <a:avLst/>
          </a:prstGeom>
          <a:noFill/>
          <a:ln w="9525">
            <a:noFill/>
            <a:miter lim="800000"/>
            <a:headEnd/>
            <a:tailEnd/>
          </a:ln>
        </p:spPr>
        <p:txBody>
          <a:bodyPr wrap="square">
            <a:spAutoFit/>
          </a:bodyPr>
          <a:lstStyle/>
          <a:p>
            <a:pPr lvl="0">
              <a:lnSpc>
                <a:spcPct val="150000"/>
              </a:lnSpc>
            </a:pPr>
            <a:r>
              <a:rPr lang="en-US" sz="2000" b="1" dirty="0">
                <a:latin typeface="Optima" panose="02000503060000020004"/>
                <a:cs typeface="Calibri"/>
              </a:rPr>
              <a:t>Concept: VALVE, GATE</a:t>
            </a:r>
          </a:p>
          <a:p>
            <a:pPr lvl="0">
              <a:lnSpc>
                <a:spcPct val="150000"/>
              </a:lnSpc>
            </a:pPr>
            <a:r>
              <a:rPr lang="en-US" sz="2000" b="1" dirty="0">
                <a:solidFill>
                  <a:srgbClr val="FF0000"/>
                </a:solidFill>
                <a:latin typeface="Optima" panose="02000503060000020004"/>
                <a:cs typeface="Calibri"/>
              </a:rPr>
              <a:t>Term (English): VALVE, GATE (or) GATE VALVE</a:t>
            </a:r>
          </a:p>
          <a:p>
            <a:pPr>
              <a:lnSpc>
                <a:spcPct val="150000"/>
              </a:lnSpc>
            </a:pPr>
            <a:r>
              <a:rPr lang="en-US" sz="2000" b="1" dirty="0">
                <a:solidFill>
                  <a:schemeClr val="accent6">
                    <a:lumMod val="50000"/>
                  </a:schemeClr>
                </a:solidFill>
                <a:latin typeface="Optima" panose="02000503060000020004"/>
                <a:cs typeface="Calibri"/>
              </a:rPr>
              <a:t>Term (French): VALVE, À TIROIR</a:t>
            </a:r>
          </a:p>
          <a:p>
            <a:pPr>
              <a:lnSpc>
                <a:spcPct val="150000"/>
              </a:lnSpc>
            </a:pPr>
            <a:r>
              <a:rPr lang="en-US" sz="2000" b="1" dirty="0">
                <a:solidFill>
                  <a:schemeClr val="accent1"/>
                </a:solidFill>
                <a:latin typeface="Optima" panose="02000503060000020004"/>
                <a:cs typeface="Calibri"/>
              </a:rPr>
              <a:t>Term (Italian): VALVOLA A SARACINESCA</a:t>
            </a:r>
          </a:p>
          <a:p>
            <a:pPr lvl="0"/>
            <a:endParaRPr lang="en-US" sz="2000" b="1" i="1" u="sng" dirty="0">
              <a:solidFill>
                <a:srgbClr val="FF0000"/>
              </a:solidFill>
              <a:latin typeface="Optima" panose="02000503060000020004"/>
              <a:cs typeface="Calibri"/>
            </a:endParaRPr>
          </a:p>
          <a:p>
            <a:pPr lvl="0"/>
            <a:r>
              <a:rPr lang="en-US" sz="2000" b="1" i="1" u="sng" dirty="0">
                <a:solidFill>
                  <a:srgbClr val="FF0000"/>
                </a:solidFill>
                <a:latin typeface="Optima" panose="02000503060000020004"/>
                <a:cs typeface="Calibri"/>
              </a:rPr>
              <a:t>Definition (English)</a:t>
            </a:r>
            <a:r>
              <a:rPr lang="en-US" sz="2000" b="1" i="1" dirty="0">
                <a:solidFill>
                  <a:srgbClr val="FF0000"/>
                </a:solidFill>
                <a:latin typeface="Optima" panose="02000503060000020004"/>
                <a:cs typeface="Calibri"/>
              </a:rPr>
              <a:t>: A valve designed to control flow by a flat tapered oval or rectangular shaped slide (gate), which slides over a seat and may contain thermal relief features that is manually, motor or pressure operated.</a:t>
            </a:r>
          </a:p>
          <a:p>
            <a:pPr lvl="0"/>
            <a:endParaRPr lang="en-US" sz="2000" b="1" i="1" dirty="0">
              <a:solidFill>
                <a:srgbClr val="FF0000"/>
              </a:solidFill>
              <a:latin typeface="Optima" panose="02000503060000020004"/>
              <a:cs typeface="Calibri"/>
            </a:endParaRPr>
          </a:p>
          <a:p>
            <a:r>
              <a:rPr lang="en-US" b="1" i="1" u="sng" dirty="0">
                <a:solidFill>
                  <a:schemeClr val="accent6">
                    <a:lumMod val="50000"/>
                  </a:schemeClr>
                </a:solidFill>
                <a:latin typeface="Optima" panose="02000503060000020004"/>
                <a:cs typeface="Calibri"/>
              </a:rPr>
              <a:t>Definition (French)</a:t>
            </a:r>
            <a:r>
              <a:rPr lang="en-US" b="1" i="1" dirty="0">
                <a:solidFill>
                  <a:schemeClr val="accent6">
                    <a:lumMod val="50000"/>
                  </a:schemeClr>
                </a:solidFill>
                <a:latin typeface="Optima" panose="02000503060000020004"/>
                <a:cs typeface="Calibri"/>
              </a:rPr>
              <a:t>: </a:t>
            </a:r>
            <a:r>
              <a:rPr lang="fr-FR" b="1" i="1" dirty="0">
                <a:solidFill>
                  <a:schemeClr val="accent6">
                    <a:lumMod val="50000"/>
                  </a:schemeClr>
                </a:solidFill>
                <a:latin typeface="Optima" panose="02000503060000020004"/>
                <a:cs typeface="Calibri"/>
              </a:rPr>
              <a:t>Une soupape destinée à commander l'écoulement d'un coulisseau plat conique de forme ovale ou rectangulaire (grille), qui glisse sur un siège, ou contenir des caractéristiques thermiques de secours qui est manuellement, à moteur ou à commande par pression.</a:t>
            </a:r>
          </a:p>
          <a:p>
            <a:endParaRPr lang="en-US" b="1" i="1" dirty="0">
              <a:solidFill>
                <a:schemeClr val="accent6">
                  <a:lumMod val="50000"/>
                </a:schemeClr>
              </a:solidFill>
              <a:latin typeface="Optima" panose="02000503060000020004"/>
              <a:cs typeface="Calibri"/>
            </a:endParaRPr>
          </a:p>
          <a:p>
            <a:r>
              <a:rPr lang="en-US" b="1" i="1" u="sng" dirty="0">
                <a:solidFill>
                  <a:schemeClr val="accent1"/>
                </a:solidFill>
                <a:latin typeface="Optima" panose="02000503060000020004"/>
                <a:cs typeface="Calibri"/>
              </a:rPr>
              <a:t>Definition (Italian)</a:t>
            </a:r>
            <a:r>
              <a:rPr lang="en-US" b="1" i="1" dirty="0">
                <a:solidFill>
                  <a:schemeClr val="accent1"/>
                </a:solidFill>
                <a:latin typeface="Optima" panose="02000503060000020004"/>
                <a:cs typeface="Calibri"/>
              </a:rPr>
              <a:t>: </a:t>
            </a:r>
            <a:r>
              <a:rPr lang="it-IT" b="1" i="1" dirty="0">
                <a:solidFill>
                  <a:schemeClr val="accent1"/>
                </a:solidFill>
                <a:latin typeface="Optima" panose="02000503060000020004"/>
                <a:cs typeface="Calibri"/>
              </a:rPr>
              <a:t>Valvola progettata per controllare il flusso tramite un dispositivo piatto e affusolato di forma ovale o rettangolare (saracinesca) che scorre in una guida. Può contenere sistemi di alleviamento termico manuali, </a:t>
            </a:r>
            <a:r>
              <a:rPr lang="it-IT" sz="2000" b="1" i="1" dirty="0">
                <a:solidFill>
                  <a:schemeClr val="accent1"/>
                </a:solidFill>
                <a:latin typeface="Optima" panose="02000503060000020004"/>
                <a:cs typeface="Calibri"/>
              </a:rPr>
              <a:t>a motore o a pressione.</a:t>
            </a:r>
            <a:endParaRPr lang="en-US" sz="2000" dirty="0">
              <a:solidFill>
                <a:schemeClr val="accent1"/>
              </a:solidFill>
              <a:latin typeface="Optima" panose="02000503060000020004"/>
              <a:cs typeface="Calibri"/>
            </a:endParaRPr>
          </a:p>
        </p:txBody>
      </p:sp>
      <p:pic>
        <p:nvPicPr>
          <p:cNvPr id="4" name="Picture 3" descr="images-19.jpeg"/>
          <p:cNvPicPr>
            <a:picLocks noChangeAspect="1"/>
          </p:cNvPicPr>
          <p:nvPr/>
        </p:nvPicPr>
        <p:blipFill>
          <a:blip r:embed="rId3" cstate="print"/>
          <a:stretch>
            <a:fillRect/>
          </a:stretch>
        </p:blipFill>
        <p:spPr>
          <a:xfrm>
            <a:off x="7752184" y="1062000"/>
            <a:ext cx="1728192" cy="1617251"/>
          </a:xfrm>
          <a:prstGeom prst="rect">
            <a:avLst/>
          </a:prstGeom>
        </p:spPr>
      </p:pic>
      <p:sp>
        <p:nvSpPr>
          <p:cNvPr id="5" name="Date Placeholder 18">
            <a:extLst>
              <a:ext uri="{FF2B5EF4-FFF2-40B4-BE49-F238E27FC236}">
                <a16:creationId xmlns:a16="http://schemas.microsoft.com/office/drawing/2014/main" id="{B49C1DD6-468D-1147-92CA-764725BEC08D}"/>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213498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172277" y="278831"/>
            <a:ext cx="11389101"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PiLog Solution – Master Data Ontology Manager</a:t>
            </a:r>
          </a:p>
        </p:txBody>
      </p:sp>
      <p:pic>
        <p:nvPicPr>
          <p:cNvPr id="2" name="Picture 1" descr="PiLog Apps New Desig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9182"/>
            <a:ext cx="12191999" cy="5528365"/>
          </a:xfrm>
          <a:prstGeom prst="rect">
            <a:avLst/>
          </a:prstGeom>
        </p:spPr>
      </p:pic>
      <p:sp>
        <p:nvSpPr>
          <p:cNvPr id="5" name="Date Placeholder 18">
            <a:extLst>
              <a:ext uri="{FF2B5EF4-FFF2-40B4-BE49-F238E27FC236}">
                <a16:creationId xmlns:a16="http://schemas.microsoft.com/office/drawing/2014/main" id="{AEE4AD7E-3425-4049-A148-EDC3826B97DE}"/>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83945482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51791" y="265042"/>
            <a:ext cx="10416209"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Enterprise Ontology Management</a:t>
            </a:r>
          </a:p>
        </p:txBody>
      </p:sp>
      <p:graphicFrame>
        <p:nvGraphicFramePr>
          <p:cNvPr id="14" name="Diagram 13"/>
          <p:cNvGraphicFramePr/>
          <p:nvPr>
            <p:extLst>
              <p:ext uri="{D42A27DB-BD31-4B8C-83A1-F6EECF244321}">
                <p14:modId xmlns:p14="http://schemas.microsoft.com/office/powerpoint/2010/main" val="3403171525"/>
              </p:ext>
            </p:extLst>
          </p:nvPr>
        </p:nvGraphicFramePr>
        <p:xfrm>
          <a:off x="1667508" y="1048747"/>
          <a:ext cx="8856984"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18">
            <a:extLst>
              <a:ext uri="{FF2B5EF4-FFF2-40B4-BE49-F238E27FC236}">
                <a16:creationId xmlns:a16="http://schemas.microsoft.com/office/drawing/2014/main" id="{4EAC48FF-AF47-2D4D-9B43-2FCF483A2362}"/>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6420468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78296" y="258996"/>
            <a:ext cx="10230678"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Data Dictionary - Products</a:t>
            </a:r>
          </a:p>
        </p:txBody>
      </p:sp>
      <p:pic>
        <p:nvPicPr>
          <p:cNvPr id="3" name="Picture 2" descr="Screen Shot 2013-06-16 at 1.08.56 PM.png"/>
          <p:cNvPicPr>
            <a:picLocks noChangeAspect="1"/>
          </p:cNvPicPr>
          <p:nvPr/>
        </p:nvPicPr>
        <p:blipFill rotWithShape="1">
          <a:blip r:embed="rId3" cstate="print">
            <a:extLst>
              <a:ext uri="{28A0092B-C50C-407E-A947-70E740481C1C}">
                <a14:useLocalDpi xmlns:a14="http://schemas.microsoft.com/office/drawing/2010/main" val="0"/>
              </a:ext>
            </a:extLst>
          </a:blip>
          <a:srcRect t="2593" b="6790"/>
          <a:stretch/>
        </p:blipFill>
        <p:spPr>
          <a:xfrm>
            <a:off x="1205949" y="859227"/>
            <a:ext cx="9554816" cy="5400600"/>
          </a:xfrm>
          <a:prstGeom prst="rect">
            <a:avLst/>
          </a:prstGeom>
        </p:spPr>
      </p:pic>
      <p:sp>
        <p:nvSpPr>
          <p:cNvPr id="4" name="Date Placeholder 18">
            <a:extLst>
              <a:ext uri="{FF2B5EF4-FFF2-40B4-BE49-F238E27FC236}">
                <a16:creationId xmlns:a16="http://schemas.microsoft.com/office/drawing/2014/main" id="{C0342B7E-1237-5148-9023-A27521D10D2A}"/>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12780996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3</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9807397" cy="551964"/>
          </a:xfrm>
        </p:spPr>
        <p:txBody>
          <a:bodyPr>
            <a:noAutofit/>
          </a:bodyPr>
          <a:lstStyle/>
          <a:p>
            <a:r>
              <a:rPr lang="en-US" sz="3200" b="1" dirty="0">
                <a:latin typeface="Optima" charset="0"/>
                <a:ea typeface="Optima" charset="0"/>
                <a:cs typeface="Optima" charset="0"/>
              </a:rPr>
              <a:t>ISO Standards Development Process</a:t>
            </a:r>
          </a:p>
        </p:txBody>
      </p:sp>
      <p:pic>
        <p:nvPicPr>
          <p:cNvPr id="21" name="Picture 3">
            <a:extLst>
              <a:ext uri="{FF2B5EF4-FFF2-40B4-BE49-F238E27FC236}">
                <a16:creationId xmlns:a16="http://schemas.microsoft.com/office/drawing/2014/main" id="{38D8351D-6C52-B749-BD96-A814212143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3023" y="207175"/>
            <a:ext cx="1565096" cy="63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7" name="Diagram 6">
            <a:extLst>
              <a:ext uri="{FF2B5EF4-FFF2-40B4-BE49-F238E27FC236}">
                <a16:creationId xmlns:a16="http://schemas.microsoft.com/office/drawing/2014/main" id="{1B272894-BC1E-BC49-A426-14502793D722}"/>
              </a:ext>
            </a:extLst>
          </p:cNvPr>
          <p:cNvGraphicFramePr/>
          <p:nvPr/>
        </p:nvGraphicFramePr>
        <p:xfrm>
          <a:off x="240325" y="1041421"/>
          <a:ext cx="11596615" cy="339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ABF1AA48-6008-9A48-A773-FFA210A7721E}"/>
              </a:ext>
            </a:extLst>
          </p:cNvPr>
          <p:cNvSpPr txBox="1"/>
          <p:nvPr/>
        </p:nvSpPr>
        <p:spPr>
          <a:xfrm>
            <a:off x="282120" y="4713647"/>
            <a:ext cx="11582400" cy="5027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667" b="1" dirty="0">
                <a:latin typeface="Optima" panose="02000503060000020004" pitchFamily="2" charset="0"/>
              </a:rPr>
              <a:t>A two year (minimum) process designed to ensure international </a:t>
            </a:r>
            <a:r>
              <a:rPr lang="en-US" sz="2667" b="1" u="sng" dirty="0">
                <a:latin typeface="Optima" panose="02000503060000020004" pitchFamily="2" charset="0"/>
              </a:rPr>
              <a:t>consensus</a:t>
            </a:r>
            <a:endParaRPr lang="en-US" sz="2667" b="1" dirty="0">
              <a:latin typeface="Optima" panose="02000503060000020004" pitchFamily="2" charset="0"/>
            </a:endParaRPr>
          </a:p>
        </p:txBody>
      </p:sp>
    </p:spTree>
    <p:extLst>
      <p:ext uri="{BB962C8B-B14F-4D97-AF65-F5344CB8AC3E}">
        <p14:creationId xmlns:p14="http://schemas.microsoft.com/office/powerpoint/2010/main" val="74819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38539" y="278294"/>
            <a:ext cx="10429461"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Multi-Lingual Terminology</a:t>
            </a:r>
          </a:p>
        </p:txBody>
      </p:sp>
      <p:pic>
        <p:nvPicPr>
          <p:cNvPr id="3" name="Picture 2" descr="Screen Shot 2013-06-16 at 1.10.18 PM.png"/>
          <p:cNvPicPr>
            <a:picLocks noChangeAspect="1"/>
          </p:cNvPicPr>
          <p:nvPr/>
        </p:nvPicPr>
        <p:blipFill rotWithShape="1">
          <a:blip r:embed="rId3" cstate="print">
            <a:extLst>
              <a:ext uri="{28A0092B-C50C-407E-A947-70E740481C1C}">
                <a14:useLocalDpi xmlns:a14="http://schemas.microsoft.com/office/drawing/2010/main" val="0"/>
              </a:ext>
            </a:extLst>
          </a:blip>
          <a:srcRect t="2593" b="6544"/>
          <a:stretch/>
        </p:blipFill>
        <p:spPr>
          <a:xfrm>
            <a:off x="914401" y="972749"/>
            <a:ext cx="9753599" cy="5472608"/>
          </a:xfrm>
          <a:prstGeom prst="rect">
            <a:avLst/>
          </a:prstGeom>
        </p:spPr>
      </p:pic>
      <p:sp>
        <p:nvSpPr>
          <p:cNvPr id="4" name="Date Placeholder 18">
            <a:extLst>
              <a:ext uri="{FF2B5EF4-FFF2-40B4-BE49-F238E27FC236}">
                <a16:creationId xmlns:a16="http://schemas.microsoft.com/office/drawing/2014/main" id="{AE4F06E2-927D-BC48-8C54-E571FE20658A}"/>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689448803"/>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51791" y="314928"/>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UNSPSC Classification</a:t>
            </a:r>
          </a:p>
        </p:txBody>
      </p:sp>
      <p:sp>
        <p:nvSpPr>
          <p:cNvPr id="20" name="TextBox 19"/>
          <p:cNvSpPr txBox="1"/>
          <p:nvPr/>
        </p:nvSpPr>
        <p:spPr>
          <a:xfrm>
            <a:off x="1847527" y="3372116"/>
            <a:ext cx="9335480" cy="2595069"/>
          </a:xfrm>
          <a:prstGeom prst="rect">
            <a:avLst/>
          </a:prstGeom>
          <a:noFill/>
        </p:spPr>
        <p:txBody>
          <a:bodyPr wrap="square" rtlCol="0">
            <a:spAutoFit/>
          </a:bodyPr>
          <a:lstStyle/>
          <a:p>
            <a:pPr>
              <a:lnSpc>
                <a:spcPct val="150000"/>
              </a:lnSpc>
              <a:spcBef>
                <a:spcPct val="20000"/>
              </a:spcBef>
              <a:buClr>
                <a:srgbClr val="FF3300"/>
              </a:buClr>
              <a:tabLst>
                <a:tab pos="749300" algn="l"/>
              </a:tabLst>
              <a:defRPr/>
            </a:pPr>
            <a:r>
              <a:rPr lang="en-US" sz="1400" b="1" kern="0" dirty="0">
                <a:solidFill>
                  <a:sysClr val="windowText" lastClr="000000"/>
                </a:solidFill>
                <a:latin typeface="Optima" panose="02000503060000020004"/>
                <a:cs typeface="Calibri"/>
              </a:rPr>
              <a:t>24 Segment: Material Handling and Conditioning and Storage Machinery and their Accessories and Supplies</a:t>
            </a:r>
          </a:p>
          <a:p>
            <a:pPr>
              <a:lnSpc>
                <a:spcPct val="150000"/>
              </a:lnSpc>
              <a:spcBef>
                <a:spcPct val="20000"/>
              </a:spcBef>
              <a:buClr>
                <a:srgbClr val="FF3300"/>
              </a:buClr>
              <a:tabLst>
                <a:tab pos="749300" algn="l"/>
              </a:tabLst>
              <a:defRPr/>
            </a:pPr>
            <a:endParaRPr lang="en-US" sz="1400" b="1" kern="0" dirty="0">
              <a:solidFill>
                <a:sysClr val="windowText" lastClr="000000"/>
              </a:solidFill>
              <a:latin typeface="Optima" panose="02000503060000020004"/>
              <a:cs typeface="Calibri"/>
            </a:endParaRPr>
          </a:p>
          <a:p>
            <a:pPr>
              <a:lnSpc>
                <a:spcPct val="150000"/>
              </a:lnSpc>
              <a:spcBef>
                <a:spcPct val="20000"/>
              </a:spcBef>
              <a:buClr>
                <a:srgbClr val="FF3300"/>
              </a:buClr>
              <a:tabLst>
                <a:tab pos="749300" algn="l"/>
              </a:tabLst>
              <a:defRPr/>
            </a:pPr>
            <a:r>
              <a:rPr lang="en-US" sz="1400" b="1" kern="0" dirty="0">
                <a:solidFill>
                  <a:sysClr val="windowText" lastClr="000000"/>
                </a:solidFill>
                <a:latin typeface="Optima" panose="02000503060000020004"/>
                <a:cs typeface="Calibri"/>
              </a:rPr>
              <a:t>	  		10 Family: </a:t>
            </a:r>
            <a:r>
              <a:rPr lang="en-US" sz="1400" b="1" kern="0" dirty="0">
                <a:solidFill>
                  <a:srgbClr val="000000"/>
                </a:solidFill>
                <a:latin typeface="Optima" panose="02000503060000020004"/>
                <a:cs typeface="Calibri"/>
              </a:rPr>
              <a:t>Material handling machinery and equipment</a:t>
            </a:r>
            <a:endParaRPr lang="en-US" sz="1400" b="1" kern="0" dirty="0">
              <a:solidFill>
                <a:sysClr val="windowText" lastClr="000000"/>
              </a:solidFill>
              <a:latin typeface="Optima" panose="02000503060000020004"/>
              <a:cs typeface="Calibri"/>
            </a:endParaRPr>
          </a:p>
          <a:p>
            <a:pPr>
              <a:lnSpc>
                <a:spcPct val="150000"/>
              </a:lnSpc>
              <a:spcBef>
                <a:spcPct val="20000"/>
              </a:spcBef>
              <a:buClr>
                <a:srgbClr val="FF3300"/>
              </a:buClr>
              <a:tabLst>
                <a:tab pos="749300" algn="l"/>
              </a:tabLst>
              <a:defRPr/>
            </a:pPr>
            <a:endParaRPr sz="1400" kern="0" dirty="0">
              <a:solidFill>
                <a:sysClr val="windowText" lastClr="000000"/>
              </a:solidFill>
              <a:latin typeface="Optima" panose="02000503060000020004"/>
              <a:cs typeface="Calibri"/>
            </a:endParaRPr>
          </a:p>
          <a:p>
            <a:pPr>
              <a:lnSpc>
                <a:spcPct val="150000"/>
              </a:lnSpc>
              <a:spcBef>
                <a:spcPct val="20000"/>
              </a:spcBef>
              <a:buClr>
                <a:srgbClr val="FF3300"/>
              </a:buClr>
              <a:tabLst>
                <a:tab pos="749300" algn="l"/>
              </a:tabLst>
              <a:defRPr/>
            </a:pPr>
            <a:r>
              <a:rPr lang="en-US" sz="1400" b="1" kern="0" dirty="0">
                <a:solidFill>
                  <a:sysClr val="windowText" lastClr="000000"/>
                </a:solidFill>
                <a:latin typeface="Optima" panose="02000503060000020004"/>
                <a:cs typeface="Calibri"/>
              </a:rPr>
              <a:t>					17 Class: Conveyors and accessories</a:t>
            </a:r>
          </a:p>
          <a:p>
            <a:pPr>
              <a:lnSpc>
                <a:spcPct val="150000"/>
              </a:lnSpc>
              <a:spcBef>
                <a:spcPct val="20000"/>
              </a:spcBef>
              <a:buClr>
                <a:srgbClr val="FF3300"/>
              </a:buClr>
              <a:tabLst>
                <a:tab pos="749300" algn="l"/>
              </a:tabLst>
              <a:defRPr/>
            </a:pPr>
            <a:endParaRPr lang="en-US" sz="1400" b="1" kern="0" dirty="0">
              <a:solidFill>
                <a:sysClr val="windowText" lastClr="000000"/>
              </a:solidFill>
              <a:latin typeface="Optima" panose="02000503060000020004"/>
              <a:cs typeface="Calibri"/>
            </a:endParaRPr>
          </a:p>
          <a:p>
            <a:pPr>
              <a:lnSpc>
                <a:spcPct val="150000"/>
              </a:lnSpc>
              <a:spcBef>
                <a:spcPct val="20000"/>
              </a:spcBef>
              <a:buClr>
                <a:srgbClr val="FF3300"/>
              </a:buClr>
              <a:tabLst>
                <a:tab pos="749300" algn="l"/>
              </a:tabLst>
              <a:defRPr/>
            </a:pPr>
            <a:r>
              <a:rPr lang="en-US" sz="1400" b="1" kern="0" dirty="0">
                <a:solidFill>
                  <a:sysClr val="windowText" lastClr="000000"/>
                </a:solidFill>
                <a:latin typeface="Optima" panose="02000503060000020004"/>
                <a:cs typeface="Calibri"/>
              </a:rPr>
              <a:t>							12 Commodity: Belt Conveyors</a:t>
            </a:r>
            <a:endParaRPr lang="en-US" sz="1400" b="1" kern="0" dirty="0">
              <a:solidFill>
                <a:srgbClr val="0000FF"/>
              </a:solidFill>
              <a:latin typeface="Optima" panose="02000503060000020004"/>
              <a:cs typeface="Calibri"/>
            </a:endParaRPr>
          </a:p>
        </p:txBody>
      </p:sp>
      <p:cxnSp>
        <p:nvCxnSpPr>
          <p:cNvPr id="21" name="AutoShape 7"/>
          <p:cNvCxnSpPr>
            <a:cxnSpLocks noChangeShapeType="1"/>
          </p:cNvCxnSpPr>
          <p:nvPr/>
        </p:nvCxnSpPr>
        <p:spPr bwMode="auto">
          <a:xfrm>
            <a:off x="1668016" y="3861048"/>
            <a:ext cx="1691680" cy="504056"/>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AutoShape 7"/>
          <p:cNvCxnSpPr>
            <a:cxnSpLocks noChangeShapeType="1"/>
          </p:cNvCxnSpPr>
          <p:nvPr/>
        </p:nvCxnSpPr>
        <p:spPr bwMode="auto">
          <a:xfrm>
            <a:off x="3769330" y="4509120"/>
            <a:ext cx="1728192" cy="576064"/>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AutoShape 7"/>
          <p:cNvCxnSpPr>
            <a:cxnSpLocks noChangeShapeType="1"/>
          </p:cNvCxnSpPr>
          <p:nvPr/>
        </p:nvCxnSpPr>
        <p:spPr bwMode="auto">
          <a:xfrm>
            <a:off x="5485124" y="5229200"/>
            <a:ext cx="1800200" cy="576064"/>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24" name="Table 23"/>
          <p:cNvGraphicFramePr>
            <a:graphicFrameLocks noGrp="1"/>
          </p:cNvGraphicFramePr>
          <p:nvPr>
            <p:extLst>
              <p:ext uri="{D42A27DB-BD31-4B8C-83A1-F6EECF244321}">
                <p14:modId xmlns:p14="http://schemas.microsoft.com/office/powerpoint/2010/main" val="2621659929"/>
              </p:ext>
            </p:extLst>
          </p:nvPr>
        </p:nvGraphicFramePr>
        <p:xfrm>
          <a:off x="1755228" y="1271528"/>
          <a:ext cx="8517235" cy="2026920"/>
        </p:xfrm>
        <a:graphic>
          <a:graphicData uri="http://schemas.openxmlformats.org/drawingml/2006/table">
            <a:tbl>
              <a:tblPr firstRow="1" bandRow="1"/>
              <a:tblGrid>
                <a:gridCol w="2402298">
                  <a:extLst>
                    <a:ext uri="{9D8B030D-6E8A-4147-A177-3AD203B41FA5}">
                      <a16:colId xmlns:a16="http://schemas.microsoft.com/office/drawing/2014/main" val="20000"/>
                    </a:ext>
                  </a:extLst>
                </a:gridCol>
                <a:gridCol w="1164750">
                  <a:extLst>
                    <a:ext uri="{9D8B030D-6E8A-4147-A177-3AD203B41FA5}">
                      <a16:colId xmlns:a16="http://schemas.microsoft.com/office/drawing/2014/main" val="20001"/>
                    </a:ext>
                  </a:extLst>
                </a:gridCol>
                <a:gridCol w="4950187">
                  <a:extLst>
                    <a:ext uri="{9D8B030D-6E8A-4147-A177-3AD203B41FA5}">
                      <a16:colId xmlns:a16="http://schemas.microsoft.com/office/drawing/2014/main" val="20002"/>
                    </a:ext>
                  </a:extLst>
                </a:gridCol>
              </a:tblGrid>
              <a:tr h="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b="1" kern="1200" dirty="0">
                          <a:solidFill>
                            <a:schemeClr val="lt1"/>
                          </a:solidFill>
                          <a:latin typeface="Optima" panose="02000503060000020004"/>
                          <a:ea typeface="+mn-ea"/>
                          <a:cs typeface="Calibri"/>
                        </a:rPr>
                        <a:t>Hierarchy Category</a:t>
                      </a:r>
                      <a:endParaRPr lang="en-US" sz="1600" dirty="0">
                        <a:latin typeface="Optima" panose="02000503060000020004"/>
                        <a:cs typeface="Calibri"/>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latin typeface="Optima" panose="02000503060000020004"/>
                          <a:cs typeface="Calibri"/>
                        </a:rPr>
                        <a:t>Number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latin typeface="Optima" panose="02000503060000020004"/>
                          <a:cs typeface="Calibri"/>
                        </a:rPr>
                        <a:t>Name or Description</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dirty="0">
                          <a:latin typeface="Optima" panose="02000503060000020004"/>
                          <a:cs typeface="Calibri"/>
                        </a:rPr>
                        <a:t>Segment</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1" dirty="0">
                          <a:solidFill>
                            <a:srgbClr val="FF0000"/>
                          </a:solidFill>
                          <a:latin typeface="Optima" panose="02000503060000020004"/>
                          <a:cs typeface="Calibri"/>
                        </a:rPr>
                        <a:t>24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600" dirty="0">
                          <a:latin typeface="Optima" panose="02000503060000020004"/>
                          <a:cs typeface="Calibri"/>
                        </a:rPr>
                        <a:t>Material Handling and Conditioning and Storage Machinery and their Accessories and Supplies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dirty="0">
                          <a:latin typeface="Optima" panose="02000503060000020004"/>
                          <a:cs typeface="Calibri"/>
                        </a:rPr>
                        <a:t>Family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1" kern="1200" dirty="0">
                          <a:solidFill>
                            <a:schemeClr val="accent4">
                              <a:lumMod val="50000"/>
                            </a:schemeClr>
                          </a:solidFill>
                          <a:latin typeface="Optima" panose="02000503060000020004"/>
                          <a:ea typeface="Tahoma" pitchFamily="34" charset="0"/>
                          <a:cs typeface="Calibri"/>
                        </a:rPr>
                        <a:t>10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0" i="0" u="none" strike="noStrike" dirty="0">
                          <a:solidFill>
                            <a:srgbClr val="000000"/>
                          </a:solidFill>
                          <a:latin typeface="Optima" panose="02000503060000020004"/>
                          <a:cs typeface="Calibri"/>
                        </a:rPr>
                        <a:t>  Material handling machinery and equipment</a:t>
                      </a:r>
                    </a:p>
                  </a:txBody>
                  <a:tcPr marL="9525" marR="9525" marT="9525"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dirty="0">
                          <a:latin typeface="Optima" panose="02000503060000020004"/>
                          <a:cs typeface="Calibri"/>
                        </a:rPr>
                        <a:t>Class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1" kern="1200" dirty="0">
                          <a:solidFill>
                            <a:srgbClr val="0000FF"/>
                          </a:solidFill>
                          <a:latin typeface="Optima" panose="02000503060000020004"/>
                          <a:ea typeface="Tahoma" pitchFamily="34" charset="0"/>
                          <a:cs typeface="Calibri"/>
                        </a:rPr>
                        <a:t>17</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600" dirty="0">
                          <a:latin typeface="Optima" panose="02000503060000020004"/>
                          <a:cs typeface="Calibri"/>
                        </a:rPr>
                        <a:t>Conveyors and accessories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dirty="0">
                          <a:latin typeface="Optima" panose="02000503060000020004"/>
                          <a:cs typeface="Calibri"/>
                        </a:rPr>
                        <a:t>Commodity</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1" kern="1200" dirty="0">
                          <a:solidFill>
                            <a:schemeClr val="accent3">
                              <a:lumMod val="50000"/>
                            </a:schemeClr>
                          </a:solidFill>
                          <a:latin typeface="Optima" panose="02000503060000020004"/>
                          <a:ea typeface="Tahoma" pitchFamily="34" charset="0"/>
                          <a:cs typeface="Calibri"/>
                        </a:rPr>
                        <a:t>12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1600" dirty="0">
                          <a:latin typeface="Optima" panose="02000503060000020004"/>
                          <a:cs typeface="Calibri"/>
                        </a:rPr>
                        <a:t>Belt conveyors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bl>
          </a:graphicData>
        </a:graphic>
      </p:graphicFrame>
      <p:sp>
        <p:nvSpPr>
          <p:cNvPr id="25" name="TextBox 24"/>
          <p:cNvSpPr txBox="1"/>
          <p:nvPr/>
        </p:nvSpPr>
        <p:spPr>
          <a:xfrm>
            <a:off x="1524000" y="860998"/>
            <a:ext cx="3096344" cy="369332"/>
          </a:xfrm>
          <a:prstGeom prst="rect">
            <a:avLst/>
          </a:prstGeom>
          <a:noFill/>
        </p:spPr>
        <p:txBody>
          <a:bodyPr wrap="square">
            <a:spAutoFit/>
          </a:bodyPr>
          <a:lstStyle/>
          <a:p>
            <a:pPr algn="ctr">
              <a:buClr>
                <a:srgbClr val="4F81BD"/>
              </a:buClr>
              <a:buSzPct val="80000"/>
              <a:defRPr/>
            </a:pPr>
            <a:r>
              <a:rPr lang="en-GB" b="1" kern="0" dirty="0">
                <a:solidFill>
                  <a:prstClr val="black"/>
                </a:solidFill>
                <a:latin typeface="Optima" panose="02000503060000020004"/>
                <a:ea typeface="Tahoma" pitchFamily="34" charset="0"/>
                <a:cs typeface="Tahoma" pitchFamily="34" charset="0"/>
              </a:rPr>
              <a:t>  UNSPSC Code: </a:t>
            </a:r>
            <a:r>
              <a:rPr lang="en-GB" b="1" kern="0" dirty="0">
                <a:solidFill>
                  <a:srgbClr val="FF0000"/>
                </a:solidFill>
                <a:latin typeface="Optima" panose="02000503060000020004"/>
                <a:ea typeface="Tahoma" pitchFamily="34" charset="0"/>
                <a:cs typeface="Tahoma" pitchFamily="34" charset="0"/>
              </a:rPr>
              <a:t>24</a:t>
            </a:r>
            <a:r>
              <a:rPr lang="en-GB" b="1" kern="0" dirty="0">
                <a:solidFill>
                  <a:srgbClr val="8064A2">
                    <a:lumMod val="50000"/>
                  </a:srgbClr>
                </a:solidFill>
                <a:latin typeface="Optima" panose="02000503060000020004"/>
                <a:ea typeface="Tahoma" pitchFamily="34" charset="0"/>
                <a:cs typeface="Tahoma" pitchFamily="34" charset="0"/>
              </a:rPr>
              <a:t>10</a:t>
            </a:r>
            <a:r>
              <a:rPr lang="en-GB" b="1" kern="0" dirty="0">
                <a:solidFill>
                  <a:srgbClr val="0000FF"/>
                </a:solidFill>
                <a:latin typeface="Optima" panose="02000503060000020004"/>
                <a:ea typeface="Tahoma" pitchFamily="34" charset="0"/>
                <a:cs typeface="Tahoma" pitchFamily="34" charset="0"/>
              </a:rPr>
              <a:t>17</a:t>
            </a:r>
            <a:r>
              <a:rPr lang="en-GB" b="1" kern="0" dirty="0">
                <a:solidFill>
                  <a:srgbClr val="9BBB59">
                    <a:lumMod val="50000"/>
                  </a:srgbClr>
                </a:solidFill>
                <a:latin typeface="Optima" panose="02000503060000020004"/>
                <a:ea typeface="Tahoma" pitchFamily="34" charset="0"/>
                <a:cs typeface="Tahoma" pitchFamily="34" charset="0"/>
              </a:rPr>
              <a:t>12</a:t>
            </a:r>
          </a:p>
        </p:txBody>
      </p:sp>
      <p:sp>
        <p:nvSpPr>
          <p:cNvPr id="9" name="Date Placeholder 18">
            <a:extLst>
              <a:ext uri="{FF2B5EF4-FFF2-40B4-BE49-F238E27FC236}">
                <a16:creationId xmlns:a16="http://schemas.microsoft.com/office/drawing/2014/main" id="{65648F12-DE57-4E4C-8706-057742966B7F}"/>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76107524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84313" y="340451"/>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PPO-UNSPSC Classification</a:t>
            </a:r>
          </a:p>
        </p:txBody>
      </p:sp>
      <p:pic>
        <p:nvPicPr>
          <p:cNvPr id="9" name="Picture 5"/>
          <p:cNvPicPr>
            <a:picLocks noChangeAspect="1" noChangeArrowheads="1"/>
          </p:cNvPicPr>
          <p:nvPr/>
        </p:nvPicPr>
        <p:blipFill>
          <a:blip r:embed="rId3" cstate="print"/>
          <a:srcRect l="3806" t="7091" r="3345"/>
          <a:stretch>
            <a:fillRect/>
          </a:stretch>
        </p:blipFill>
        <p:spPr bwMode="auto">
          <a:xfrm>
            <a:off x="1453008" y="1184526"/>
            <a:ext cx="9107488" cy="5328592"/>
          </a:xfrm>
          <a:prstGeom prst="rect">
            <a:avLst/>
          </a:prstGeom>
          <a:noFill/>
          <a:ln w="9525">
            <a:noFill/>
            <a:miter lim="800000"/>
            <a:headEnd/>
            <a:tailEnd/>
          </a:ln>
        </p:spPr>
      </p:pic>
      <p:sp>
        <p:nvSpPr>
          <p:cNvPr id="2" name="TextBox 1"/>
          <p:cNvSpPr txBox="1"/>
          <p:nvPr/>
        </p:nvSpPr>
        <p:spPr>
          <a:xfrm>
            <a:off x="7693333" y="1255457"/>
            <a:ext cx="1224136" cy="370552"/>
          </a:xfrm>
          <a:prstGeom prst="rect">
            <a:avLst/>
          </a:prstGeom>
          <a:solidFill>
            <a:schemeClr val="tx2">
              <a:lumMod val="40000"/>
              <a:lumOff val="60000"/>
            </a:schemeClr>
          </a:solidFill>
        </p:spPr>
        <p:txBody>
          <a:bodyPr wrap="square" rtlCol="0">
            <a:spAutoFit/>
          </a:bodyPr>
          <a:lstStyle/>
          <a:p>
            <a:r>
              <a:rPr lang="en-US" dirty="0">
                <a:latin typeface="Calibri"/>
                <a:cs typeface="Calibri"/>
              </a:rPr>
              <a:t>PPO Class</a:t>
            </a:r>
          </a:p>
        </p:txBody>
      </p:sp>
      <p:sp>
        <p:nvSpPr>
          <p:cNvPr id="11" name="TextBox 10"/>
          <p:cNvSpPr txBox="1"/>
          <p:nvPr/>
        </p:nvSpPr>
        <p:spPr>
          <a:xfrm>
            <a:off x="9336360" y="1268845"/>
            <a:ext cx="1224136" cy="370552"/>
          </a:xfrm>
          <a:prstGeom prst="rect">
            <a:avLst/>
          </a:prstGeom>
          <a:solidFill>
            <a:schemeClr val="tx2">
              <a:lumMod val="40000"/>
              <a:lumOff val="60000"/>
            </a:schemeClr>
          </a:solidFill>
        </p:spPr>
        <p:txBody>
          <a:bodyPr wrap="square" rtlCol="0">
            <a:spAutoFit/>
          </a:bodyPr>
          <a:lstStyle/>
          <a:p>
            <a:r>
              <a:rPr lang="en-US" dirty="0">
                <a:latin typeface="Calibri"/>
                <a:cs typeface="Calibri"/>
              </a:rPr>
              <a:t>Properties</a:t>
            </a:r>
          </a:p>
        </p:txBody>
      </p:sp>
      <p:sp>
        <p:nvSpPr>
          <p:cNvPr id="6" name="Date Placeholder 18">
            <a:extLst>
              <a:ext uri="{FF2B5EF4-FFF2-40B4-BE49-F238E27FC236}">
                <a16:creationId xmlns:a16="http://schemas.microsoft.com/office/drawing/2014/main" id="{7A041B1C-F9EE-2642-8FE6-CF1219150F5A}"/>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85802816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A4D5-1E12-4A5F-B691-B23BBB34D898}"/>
              </a:ext>
            </a:extLst>
          </p:cNvPr>
          <p:cNvSpPr>
            <a:spLocks noGrp="1"/>
          </p:cNvSpPr>
          <p:nvPr>
            <p:ph type="title"/>
          </p:nvPr>
        </p:nvSpPr>
        <p:spPr/>
        <p:txBody>
          <a:bodyPr>
            <a:normAutofit fontScale="90000"/>
          </a:bodyPr>
          <a:lstStyle/>
          <a:p>
            <a:br>
              <a:rPr lang="en-US" sz="4000" b="1" dirty="0">
                <a:latin typeface="Optima" panose="02000503060000020004"/>
              </a:rPr>
            </a:br>
            <a:r>
              <a:rPr lang="en-US" sz="4000" b="1" dirty="0">
                <a:latin typeface="Optima" panose="02000503060000020004"/>
              </a:rPr>
              <a:t>PPO-PiLog Preferred Ontology</a:t>
            </a:r>
            <a:br>
              <a:rPr lang="en-IN" sz="4000" b="1" dirty="0"/>
            </a:br>
            <a:endParaRPr lang="en-IN" dirty="0"/>
          </a:p>
        </p:txBody>
      </p:sp>
      <p:sp>
        <p:nvSpPr>
          <p:cNvPr id="3" name="Content Placeholder 2">
            <a:extLst>
              <a:ext uri="{FF2B5EF4-FFF2-40B4-BE49-F238E27FC236}">
                <a16:creationId xmlns:a16="http://schemas.microsoft.com/office/drawing/2014/main" id="{33CF8995-D9A1-439D-98C3-AA9064169C97}"/>
              </a:ext>
            </a:extLst>
          </p:cNvPr>
          <p:cNvSpPr>
            <a:spLocks noGrp="1"/>
          </p:cNvSpPr>
          <p:nvPr>
            <p:ph idx="1"/>
          </p:nvPr>
        </p:nvSpPr>
        <p:spPr/>
        <p:txBody>
          <a:bodyPr>
            <a:noAutofit/>
          </a:bodyPr>
          <a:lstStyle/>
          <a:p>
            <a:pPr marL="0" indent="0">
              <a:buNone/>
            </a:pPr>
            <a:r>
              <a:rPr lang="en-US" sz="2200" dirty="0">
                <a:solidFill>
                  <a:schemeClr val="accent1"/>
                </a:solidFill>
                <a:latin typeface="Optima"/>
              </a:rPr>
              <a:t> </a:t>
            </a:r>
          </a:p>
          <a:p>
            <a:pPr marL="0" indent="0">
              <a:buNone/>
            </a:pPr>
            <a:r>
              <a:rPr lang="en-US" sz="2200" dirty="0">
                <a:solidFill>
                  <a:schemeClr val="accent1"/>
                </a:solidFill>
                <a:latin typeface="Optima"/>
              </a:rPr>
              <a:t>PiLog Preferred Ontology has the proven record that it has the capabilities to address all the objectives</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Class Name (Noun &amp; Modifier Pairs)</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Class Definition</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Class Abbreviation</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Class Image(s)</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Template Name (Data Requirement for procurement)</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Property Name</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Property Definition</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Property Abbreviation</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Property Sequence</a:t>
            </a:r>
            <a:endParaRPr lang="en-IN" sz="2200" dirty="0">
              <a:solidFill>
                <a:schemeClr val="accent1"/>
              </a:solidFill>
              <a:latin typeface="Optima"/>
            </a:endParaRPr>
          </a:p>
          <a:p>
            <a:pPr lvl="0">
              <a:buFont typeface="Wingdings" panose="05000000000000000000" pitchFamily="2" charset="2"/>
              <a:buChar char="v"/>
            </a:pPr>
            <a:r>
              <a:rPr lang="en-US" sz="2200" dirty="0">
                <a:solidFill>
                  <a:schemeClr val="accent1"/>
                </a:solidFill>
                <a:latin typeface="Optima"/>
              </a:rPr>
              <a:t> Property Importance</a:t>
            </a:r>
            <a:endParaRPr lang="en-IN" sz="2200" dirty="0">
              <a:solidFill>
                <a:schemeClr val="accent1"/>
              </a:solidFill>
              <a:latin typeface="Optima"/>
            </a:endParaRPr>
          </a:p>
          <a:p>
            <a:pPr>
              <a:buFont typeface="Wingdings" panose="05000000000000000000" pitchFamily="2" charset="2"/>
              <a:buChar char="v"/>
            </a:pPr>
            <a:r>
              <a:rPr lang="en-US" sz="2200" dirty="0">
                <a:solidFill>
                  <a:schemeClr val="accent1"/>
                </a:solidFill>
                <a:latin typeface="Optima"/>
              </a:rPr>
              <a:t> Property Data type</a:t>
            </a:r>
            <a:endParaRPr lang="en-IN" sz="2200" dirty="0">
              <a:solidFill>
                <a:schemeClr val="accent1"/>
              </a:solidFill>
              <a:latin typeface="Optima"/>
            </a:endParaRPr>
          </a:p>
        </p:txBody>
      </p:sp>
      <p:sp>
        <p:nvSpPr>
          <p:cNvPr id="4" name="Date Placeholder 18">
            <a:extLst>
              <a:ext uri="{FF2B5EF4-FFF2-40B4-BE49-F238E27FC236}">
                <a16:creationId xmlns:a16="http://schemas.microsoft.com/office/drawing/2014/main" id="{D0DF7828-9285-FF4E-A1B5-7261806A4327}"/>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920906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84313" y="213385"/>
            <a:ext cx="10336696"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Data Requirement - Products </a:t>
            </a:r>
          </a:p>
        </p:txBody>
      </p:sp>
      <p:sp>
        <p:nvSpPr>
          <p:cNvPr id="4" name="Date Placeholder 18">
            <a:extLst>
              <a:ext uri="{FF2B5EF4-FFF2-40B4-BE49-F238E27FC236}">
                <a16:creationId xmlns:a16="http://schemas.microsoft.com/office/drawing/2014/main" id="{64B43798-CB9B-4C4A-9794-9113CEC40406}"/>
              </a:ext>
            </a:extLst>
          </p:cNvPr>
          <p:cNvSpPr txBox="1">
            <a:spLocks/>
          </p:cNvSpPr>
          <p:nvPr/>
        </p:nvSpPr>
        <p:spPr>
          <a:xfrm>
            <a:off x="241926" y="6536601"/>
            <a:ext cx="198443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graphicFrame>
        <p:nvGraphicFramePr>
          <p:cNvPr id="5" name="Table 4">
            <a:extLst>
              <a:ext uri="{FF2B5EF4-FFF2-40B4-BE49-F238E27FC236}">
                <a16:creationId xmlns:a16="http://schemas.microsoft.com/office/drawing/2014/main" id="{0E38DEF9-814C-4E30-AD9C-7BB1553EC37F}"/>
              </a:ext>
            </a:extLst>
          </p:cNvPr>
          <p:cNvGraphicFramePr>
            <a:graphicFrameLocks noGrp="1"/>
          </p:cNvGraphicFramePr>
          <p:nvPr>
            <p:extLst>
              <p:ext uri="{D42A27DB-BD31-4B8C-83A1-F6EECF244321}">
                <p14:modId xmlns:p14="http://schemas.microsoft.com/office/powerpoint/2010/main" val="4076167751"/>
              </p:ext>
            </p:extLst>
          </p:nvPr>
        </p:nvGraphicFramePr>
        <p:xfrm>
          <a:off x="913791" y="980609"/>
          <a:ext cx="9833722" cy="5556000"/>
        </p:xfrm>
        <a:graphic>
          <a:graphicData uri="http://schemas.openxmlformats.org/drawingml/2006/table">
            <a:tbl>
              <a:tblPr>
                <a:tableStyleId>{5C22544A-7EE6-4342-B048-85BDC9FD1C3A}</a:tableStyleId>
              </a:tblPr>
              <a:tblGrid>
                <a:gridCol w="1814807">
                  <a:extLst>
                    <a:ext uri="{9D8B030D-6E8A-4147-A177-3AD203B41FA5}">
                      <a16:colId xmlns:a16="http://schemas.microsoft.com/office/drawing/2014/main" val="2585768154"/>
                    </a:ext>
                  </a:extLst>
                </a:gridCol>
                <a:gridCol w="2680006">
                  <a:extLst>
                    <a:ext uri="{9D8B030D-6E8A-4147-A177-3AD203B41FA5}">
                      <a16:colId xmlns:a16="http://schemas.microsoft.com/office/drawing/2014/main" val="3989626820"/>
                    </a:ext>
                  </a:extLst>
                </a:gridCol>
                <a:gridCol w="1034018">
                  <a:extLst>
                    <a:ext uri="{9D8B030D-6E8A-4147-A177-3AD203B41FA5}">
                      <a16:colId xmlns:a16="http://schemas.microsoft.com/office/drawing/2014/main" val="306963545"/>
                    </a:ext>
                  </a:extLst>
                </a:gridCol>
                <a:gridCol w="4304891">
                  <a:extLst>
                    <a:ext uri="{9D8B030D-6E8A-4147-A177-3AD203B41FA5}">
                      <a16:colId xmlns:a16="http://schemas.microsoft.com/office/drawing/2014/main" val="2815908064"/>
                    </a:ext>
                  </a:extLst>
                </a:gridCol>
              </a:tblGrid>
              <a:tr h="231500">
                <a:tc>
                  <a:txBody>
                    <a:bodyPr/>
                    <a:lstStyle/>
                    <a:p>
                      <a:pPr algn="l" fontAlgn="b"/>
                      <a:r>
                        <a:rPr lang="en-IN" sz="1400" b="1" u="sng" strike="noStrike" dirty="0">
                          <a:solidFill>
                            <a:schemeClr val="accent1"/>
                          </a:solidFill>
                          <a:effectLst/>
                          <a:latin typeface="Optima"/>
                        </a:rPr>
                        <a:t>VALVE, BALL</a:t>
                      </a:r>
                      <a:endParaRPr lang="en-IN" sz="1400" b="1" i="0" u="sng" strike="noStrike" dirty="0">
                        <a:solidFill>
                          <a:schemeClr val="accent1"/>
                        </a:solidFill>
                        <a:effectLst/>
                        <a:latin typeface="Optima"/>
                      </a:endParaRPr>
                    </a:p>
                  </a:txBody>
                  <a:tcPr marL="9525" marR="9525" marT="9525" marB="0" anchor="b"/>
                </a:tc>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2814923245"/>
                  </a:ext>
                </a:extLst>
              </a:tr>
              <a:tr h="231500">
                <a:tc>
                  <a:txBody>
                    <a:bodyPr/>
                    <a:lstStyle/>
                    <a:p>
                      <a:pPr algn="l" fontAlgn="b"/>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TYPE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551458337"/>
                  </a:ext>
                </a:extLst>
              </a:tr>
              <a:tr h="231500">
                <a:tc>
                  <a:txBody>
                    <a:bodyPr/>
                    <a:lstStyle/>
                    <a:p>
                      <a:pPr algn="l" fontAlgn="b"/>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SIZE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2958496479"/>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STYLE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969894471"/>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PRESSURE RATING</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MEASURE_NUMBER_TYPE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2658808992"/>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MEDIUM</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778003990"/>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FLOW RATE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MEASURE_NUMBER_TYPE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315271108"/>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TEMPERATURE RATING</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MEASURE_RANGE_TYPE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28490664"/>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CONNECTION SIZE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MEASURE_NUMBER_TYPE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932893431"/>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CONNECTION TYPE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M</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100051635"/>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PORT TYPE</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3139051778"/>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OPERATED</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M</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STRING_TYPE</a:t>
                      </a:r>
                      <a:endParaRPr lang="en-IN" sz="1400" b="0" i="0" u="none" strike="noStrike">
                        <a:solidFill>
                          <a:schemeClr val="accent1"/>
                        </a:solidFill>
                        <a:effectLst/>
                        <a:latin typeface="Optima"/>
                      </a:endParaRPr>
                    </a:p>
                  </a:txBody>
                  <a:tcPr marL="9525" marR="9525" marT="9525" marB="0" anchor="b"/>
                </a:tc>
                <a:extLst>
                  <a:ext uri="{0D108BD9-81ED-4DB2-BD59-A6C34878D82A}">
                    <a16:rowId xmlns:a16="http://schemas.microsoft.com/office/drawing/2014/main" val="2621494373"/>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FACE TO FACE LENGTH</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O</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MEASURE_NUMBER_TYPE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1501655873"/>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DIMENSIONS</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2467066078"/>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BODY MATERIAL</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3819839178"/>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TRIM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1354091159"/>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SOFTGOODS</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3585618782"/>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LINING MATERIAL</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2965927049"/>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MOUNTING METHOD</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1439398585"/>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STEM DESIGN</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736246717"/>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SPECIAL FEATURES</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4037491940"/>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APPLICATION</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3950301497"/>
                  </a:ext>
                </a:extLst>
              </a:tr>
              <a:tr h="231500">
                <a:tc>
                  <a:txBody>
                    <a:bodyPr/>
                    <a:lstStyle/>
                    <a:p>
                      <a:pPr algn="l" fontAlgn="b"/>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SPECIFICATION</a:t>
                      </a:r>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2762235842"/>
                  </a:ext>
                </a:extLst>
              </a:tr>
              <a:tr h="231500">
                <a:tc>
                  <a:txBody>
                    <a:bodyPr/>
                    <a:lstStyle/>
                    <a:p>
                      <a:pPr algn="l" fontAlgn="b"/>
                      <a:endParaRPr lang="en-IN" sz="1400" b="0" i="0" u="none" strike="noStrike" dirty="0">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STANDARD</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a:solidFill>
                            <a:schemeClr val="accent1"/>
                          </a:solidFill>
                          <a:effectLst/>
                          <a:latin typeface="Optima"/>
                        </a:rPr>
                        <a:t>O</a:t>
                      </a:r>
                      <a:endParaRPr lang="en-IN" sz="1400" b="0" i="0" u="none" strike="noStrike">
                        <a:solidFill>
                          <a:schemeClr val="accent1"/>
                        </a:solidFill>
                        <a:effectLst/>
                        <a:latin typeface="Optima"/>
                      </a:endParaRPr>
                    </a:p>
                  </a:txBody>
                  <a:tcPr marL="9525" marR="9525" marT="9525" marB="0" anchor="b"/>
                </a:tc>
                <a:tc>
                  <a:txBody>
                    <a:bodyPr/>
                    <a:lstStyle/>
                    <a:p>
                      <a:pPr algn="l" fontAlgn="b"/>
                      <a:r>
                        <a:rPr lang="en-IN" sz="1400" u="none" strike="noStrike" dirty="0">
                          <a:solidFill>
                            <a:schemeClr val="accent1"/>
                          </a:solidFill>
                          <a:effectLst/>
                          <a:latin typeface="Optima"/>
                        </a:rPr>
                        <a:t>STRING_TYPE</a:t>
                      </a:r>
                      <a:endParaRPr lang="en-IN" sz="1400" b="0" i="0" u="none" strike="noStrike" dirty="0">
                        <a:solidFill>
                          <a:schemeClr val="accent1"/>
                        </a:solidFill>
                        <a:effectLst/>
                        <a:latin typeface="Optima"/>
                      </a:endParaRPr>
                    </a:p>
                  </a:txBody>
                  <a:tcPr marL="9525" marR="9525" marT="9525" marB="0" anchor="b"/>
                </a:tc>
                <a:extLst>
                  <a:ext uri="{0D108BD9-81ED-4DB2-BD59-A6C34878D82A}">
                    <a16:rowId xmlns:a16="http://schemas.microsoft.com/office/drawing/2014/main" val="246187315"/>
                  </a:ext>
                </a:extLst>
              </a:tr>
            </a:tbl>
          </a:graphicData>
        </a:graphic>
      </p:graphicFrame>
    </p:spTree>
    <p:extLst>
      <p:ext uri="{BB962C8B-B14F-4D97-AF65-F5344CB8AC3E}">
        <p14:creationId xmlns:p14="http://schemas.microsoft.com/office/powerpoint/2010/main" val="79549384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18051" y="228670"/>
            <a:ext cx="10244845"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Multi-Lingual Data Requirement</a:t>
            </a:r>
          </a:p>
        </p:txBody>
      </p:sp>
      <p:graphicFrame>
        <p:nvGraphicFramePr>
          <p:cNvPr id="3" name="Table 2"/>
          <p:cNvGraphicFramePr>
            <a:graphicFrameLocks noGrp="1"/>
          </p:cNvGraphicFramePr>
          <p:nvPr>
            <p:extLst>
              <p:ext uri="{D42A27DB-BD31-4B8C-83A1-F6EECF244321}">
                <p14:modId xmlns:p14="http://schemas.microsoft.com/office/powerpoint/2010/main" val="1852125813"/>
              </p:ext>
            </p:extLst>
          </p:nvPr>
        </p:nvGraphicFramePr>
        <p:xfrm>
          <a:off x="210207" y="972746"/>
          <a:ext cx="11634951" cy="5413984"/>
        </p:xfrm>
        <a:graphic>
          <a:graphicData uri="http://schemas.openxmlformats.org/drawingml/2006/table">
            <a:tbl>
              <a:tblPr>
                <a:tableStyleId>{ED083AE6-46FA-4A59-8FB0-9F97EB10719F}</a:tableStyleId>
              </a:tblPr>
              <a:tblGrid>
                <a:gridCol w="2346545">
                  <a:extLst>
                    <a:ext uri="{9D8B030D-6E8A-4147-A177-3AD203B41FA5}">
                      <a16:colId xmlns:a16="http://schemas.microsoft.com/office/drawing/2014/main" val="20000"/>
                    </a:ext>
                  </a:extLst>
                </a:gridCol>
                <a:gridCol w="2933181">
                  <a:extLst>
                    <a:ext uri="{9D8B030D-6E8A-4147-A177-3AD203B41FA5}">
                      <a16:colId xmlns:a16="http://schemas.microsoft.com/office/drawing/2014/main" val="20001"/>
                    </a:ext>
                  </a:extLst>
                </a:gridCol>
                <a:gridCol w="3030953">
                  <a:extLst>
                    <a:ext uri="{9D8B030D-6E8A-4147-A177-3AD203B41FA5}">
                      <a16:colId xmlns:a16="http://schemas.microsoft.com/office/drawing/2014/main" val="20002"/>
                    </a:ext>
                  </a:extLst>
                </a:gridCol>
                <a:gridCol w="3324272">
                  <a:extLst>
                    <a:ext uri="{9D8B030D-6E8A-4147-A177-3AD203B41FA5}">
                      <a16:colId xmlns:a16="http://schemas.microsoft.com/office/drawing/2014/main" val="20003"/>
                    </a:ext>
                  </a:extLst>
                </a:gridCol>
              </a:tblGrid>
              <a:tr h="263809">
                <a:tc>
                  <a:txBody>
                    <a:bodyPr/>
                    <a:lstStyle/>
                    <a:p>
                      <a:pPr algn="l" fontAlgn="b"/>
                      <a:r>
                        <a:rPr lang="en-US" sz="1400" b="1" u="sng" strike="noStrike" dirty="0">
                          <a:solidFill>
                            <a:schemeClr val="accent1"/>
                          </a:solidFill>
                          <a:effectLst/>
                          <a:latin typeface="Optima" panose="02000503060000020004"/>
                          <a:cs typeface="Calibri"/>
                        </a:rPr>
                        <a:t>VALVE, BALL</a:t>
                      </a:r>
                      <a:endParaRPr lang="en-US" sz="14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sng" strike="noStrike" dirty="0">
                          <a:solidFill>
                            <a:schemeClr val="accent1"/>
                          </a:solidFill>
                          <a:effectLst/>
                          <a:latin typeface="Optima" panose="02000503060000020004"/>
                          <a:cs typeface="Calibri"/>
                        </a:rPr>
                        <a:t>VENTIL, KUGEL (German)</a:t>
                      </a:r>
                      <a:endParaRPr lang="en-US" sz="14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sng" strike="noStrike" dirty="0">
                          <a:solidFill>
                            <a:schemeClr val="accent1"/>
                          </a:solidFill>
                          <a:effectLst/>
                          <a:latin typeface="Optima" panose="02000503060000020004"/>
                          <a:cs typeface="Calibri"/>
                        </a:rPr>
                        <a:t>VALVE, </a:t>
                      </a:r>
                      <a:r>
                        <a:rPr lang="en-US" sz="1400" b="1" u="sng" strike="noStrike" dirty="0" err="1">
                          <a:solidFill>
                            <a:schemeClr val="accent1"/>
                          </a:solidFill>
                          <a:effectLst/>
                          <a:latin typeface="Optima" panose="02000503060000020004"/>
                          <a:cs typeface="Calibri"/>
                        </a:rPr>
                        <a:t>À</a:t>
                      </a:r>
                      <a:r>
                        <a:rPr lang="en-US" sz="1400" b="1" u="sng" strike="noStrike" dirty="0">
                          <a:solidFill>
                            <a:schemeClr val="accent1"/>
                          </a:solidFill>
                          <a:effectLst/>
                          <a:latin typeface="Optima" panose="02000503060000020004"/>
                          <a:cs typeface="Calibri"/>
                        </a:rPr>
                        <a:t> BILLES (French)</a:t>
                      </a:r>
                      <a:endParaRPr lang="en-US" sz="14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i="0" u="sng" strike="noStrike" dirty="0">
                          <a:solidFill>
                            <a:schemeClr val="accent1"/>
                          </a:solidFill>
                          <a:effectLst/>
                          <a:latin typeface="Optima" panose="02000503060000020004"/>
                        </a:rPr>
                        <a:t>VALVOLA, A SFERA (Italian)</a:t>
                      </a:r>
                    </a:p>
                  </a:txBody>
                  <a:tcPr marL="12700" marR="12700" marT="12700" marB="0" anchor="b"/>
                </a:tc>
                <a:extLst>
                  <a:ext uri="{0D108BD9-81ED-4DB2-BD59-A6C34878D82A}">
                    <a16:rowId xmlns:a16="http://schemas.microsoft.com/office/drawing/2014/main" val="10000"/>
                  </a:ext>
                </a:extLst>
              </a:tr>
              <a:tr h="232466">
                <a:tc>
                  <a:txBody>
                    <a:bodyPr/>
                    <a:lstStyle/>
                    <a:p>
                      <a:pPr algn="l" fontAlgn="b"/>
                      <a:r>
                        <a:rPr lang="en-US" sz="1200" b="1" u="none" strike="noStrike" dirty="0">
                          <a:solidFill>
                            <a:schemeClr val="accent1"/>
                          </a:solidFill>
                          <a:effectLst/>
                          <a:latin typeface="Optima" panose="02000503060000020004"/>
                          <a:cs typeface="Calibri"/>
                        </a:rPr>
                        <a:t>SIZE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GROESSE</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TAILLE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MISURA</a:t>
                      </a:r>
                    </a:p>
                  </a:txBody>
                  <a:tcPr marL="12700" marR="12700" marT="12700" marB="0" anchor="b"/>
                </a:tc>
                <a:extLst>
                  <a:ext uri="{0D108BD9-81ED-4DB2-BD59-A6C34878D82A}">
                    <a16:rowId xmlns:a16="http://schemas.microsoft.com/office/drawing/2014/main" val="10001"/>
                  </a:ext>
                </a:extLst>
              </a:tr>
              <a:tr h="232466">
                <a:tc>
                  <a:txBody>
                    <a:bodyPr/>
                    <a:lstStyle/>
                    <a:p>
                      <a:pPr algn="l" fontAlgn="b"/>
                      <a:r>
                        <a:rPr lang="en-US" sz="1200" b="1" u="none" strike="noStrike" dirty="0">
                          <a:solidFill>
                            <a:schemeClr val="accent1"/>
                          </a:solidFill>
                          <a:effectLst/>
                          <a:latin typeface="Optima" panose="02000503060000020004"/>
                          <a:cs typeface="Calibri"/>
                        </a:rPr>
                        <a:t>PRESSURE RATING</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DRUCKSTUFE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CLASSEMENT PRESSION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PRESSIONE DI PROGETTAZIONE</a:t>
                      </a:r>
                    </a:p>
                  </a:txBody>
                  <a:tcPr marL="12700" marR="12700" marT="12700" marB="0" anchor="b"/>
                </a:tc>
                <a:extLst>
                  <a:ext uri="{0D108BD9-81ED-4DB2-BD59-A6C34878D82A}">
                    <a16:rowId xmlns:a16="http://schemas.microsoft.com/office/drawing/2014/main" val="10002"/>
                  </a:ext>
                </a:extLst>
              </a:tr>
              <a:tr h="232466">
                <a:tc>
                  <a:txBody>
                    <a:bodyPr/>
                    <a:lstStyle/>
                    <a:p>
                      <a:pPr algn="l" fontAlgn="b"/>
                      <a:r>
                        <a:rPr lang="en-US" sz="1200" b="1" u="none" strike="noStrike" dirty="0">
                          <a:solidFill>
                            <a:schemeClr val="accent1"/>
                          </a:solidFill>
                          <a:effectLst/>
                          <a:latin typeface="Optima" panose="02000503060000020004"/>
                          <a:cs typeface="Calibri"/>
                        </a:rPr>
                        <a:t>BODY MATERIAL</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RUMPFMATERIAL</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MATÉRIAUX DU CORPS</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MATERIALE CORPO</a:t>
                      </a:r>
                    </a:p>
                  </a:txBody>
                  <a:tcPr marL="12700" marR="12700" marT="12700" marB="0" anchor="b"/>
                </a:tc>
                <a:extLst>
                  <a:ext uri="{0D108BD9-81ED-4DB2-BD59-A6C34878D82A}">
                    <a16:rowId xmlns:a16="http://schemas.microsoft.com/office/drawing/2014/main" val="10003"/>
                  </a:ext>
                </a:extLst>
              </a:tr>
              <a:tr h="232466">
                <a:tc>
                  <a:txBody>
                    <a:bodyPr/>
                    <a:lstStyle/>
                    <a:p>
                      <a:pPr algn="l" fontAlgn="b"/>
                      <a:r>
                        <a:rPr lang="en-US" sz="1200" b="1" u="none" strike="noStrike" dirty="0">
                          <a:solidFill>
                            <a:schemeClr val="accent1"/>
                          </a:solidFill>
                          <a:effectLst/>
                          <a:latin typeface="Optima" panose="02000503060000020004"/>
                          <a:cs typeface="Calibri"/>
                        </a:rPr>
                        <a:t>CONNECTION TYPE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VERBINDUNGSART</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TYPE DE RACCORD</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TIPO DI CONNESSIONE</a:t>
                      </a:r>
                    </a:p>
                  </a:txBody>
                  <a:tcPr marL="12700" marR="12700" marT="12700" marB="0" anchor="b"/>
                </a:tc>
                <a:extLst>
                  <a:ext uri="{0D108BD9-81ED-4DB2-BD59-A6C34878D82A}">
                    <a16:rowId xmlns:a16="http://schemas.microsoft.com/office/drawing/2014/main" val="10004"/>
                  </a:ext>
                </a:extLst>
              </a:tr>
              <a:tr h="232466">
                <a:tc>
                  <a:txBody>
                    <a:bodyPr/>
                    <a:lstStyle/>
                    <a:p>
                      <a:pPr algn="l" fontAlgn="b"/>
                      <a:r>
                        <a:rPr lang="en-US" sz="1200" b="1" u="none" strike="noStrike" dirty="0">
                          <a:solidFill>
                            <a:schemeClr val="accent1"/>
                          </a:solidFill>
                          <a:effectLst/>
                          <a:latin typeface="Optima" panose="02000503060000020004"/>
                          <a:cs typeface="Calibri"/>
                        </a:rPr>
                        <a:t>CONNECTION SIZE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VERBINDUNGS GROESSE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CONNECTEUR TAILLE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DIMENSIONE CONNESSIONE</a:t>
                      </a:r>
                    </a:p>
                  </a:txBody>
                  <a:tcPr marL="12700" marR="12700" marT="12700" marB="0" anchor="b"/>
                </a:tc>
                <a:extLst>
                  <a:ext uri="{0D108BD9-81ED-4DB2-BD59-A6C34878D82A}">
                    <a16:rowId xmlns:a16="http://schemas.microsoft.com/office/drawing/2014/main" val="10005"/>
                  </a:ext>
                </a:extLst>
              </a:tr>
              <a:tr h="232466">
                <a:tc>
                  <a:txBody>
                    <a:bodyPr/>
                    <a:lstStyle/>
                    <a:p>
                      <a:pPr algn="l" fontAlgn="b"/>
                      <a:r>
                        <a:rPr lang="en-US" sz="1200" b="1" u="none" strike="noStrike" dirty="0">
                          <a:solidFill>
                            <a:schemeClr val="accent1"/>
                          </a:solidFill>
                          <a:effectLst/>
                          <a:latin typeface="Optima" panose="02000503060000020004"/>
                          <a:cs typeface="Calibri"/>
                        </a:rPr>
                        <a:t>OPERATED</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BETRIEBEN</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COMMANDE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COMANDO</a:t>
                      </a:r>
                    </a:p>
                  </a:txBody>
                  <a:tcPr marL="12700" marR="12700" marT="12700" marB="0" anchor="b"/>
                </a:tc>
                <a:extLst>
                  <a:ext uri="{0D108BD9-81ED-4DB2-BD59-A6C34878D82A}">
                    <a16:rowId xmlns:a16="http://schemas.microsoft.com/office/drawing/2014/main" val="10006"/>
                  </a:ext>
                </a:extLst>
              </a:tr>
              <a:tr h="232466">
                <a:tc>
                  <a:txBody>
                    <a:bodyPr/>
                    <a:lstStyle/>
                    <a:p>
                      <a:pPr algn="l" fontAlgn="b"/>
                      <a:r>
                        <a:rPr lang="en-US" sz="1200" b="1" u="none" strike="noStrike" dirty="0">
                          <a:solidFill>
                            <a:schemeClr val="accent1"/>
                          </a:solidFill>
                          <a:effectLst/>
                          <a:latin typeface="Optima" panose="02000503060000020004"/>
                          <a:cs typeface="Calibri"/>
                        </a:rPr>
                        <a:t>PORT TYPE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HAFENART</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TYPE DE PORT</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PORT TIPO</a:t>
                      </a:r>
                    </a:p>
                  </a:txBody>
                  <a:tcPr marL="12700" marR="12700" marT="12700" marB="0" anchor="b"/>
                </a:tc>
                <a:extLst>
                  <a:ext uri="{0D108BD9-81ED-4DB2-BD59-A6C34878D82A}">
                    <a16:rowId xmlns:a16="http://schemas.microsoft.com/office/drawing/2014/main" val="10007"/>
                  </a:ext>
                </a:extLst>
              </a:tr>
              <a:tr h="232466">
                <a:tc>
                  <a:txBody>
                    <a:bodyPr/>
                    <a:lstStyle/>
                    <a:p>
                      <a:pPr algn="l" fontAlgn="b"/>
                      <a:r>
                        <a:rPr lang="en-US" sz="1200" b="1" u="none" strike="noStrike" dirty="0">
                          <a:solidFill>
                            <a:schemeClr val="accent1"/>
                          </a:solidFill>
                          <a:effectLst/>
                          <a:latin typeface="Optima" panose="02000503060000020004"/>
                          <a:cs typeface="Calibri"/>
                        </a:rPr>
                        <a:t>TRIM</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VERKLEIDUNG</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TRIM</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TRIM</a:t>
                      </a:r>
                    </a:p>
                  </a:txBody>
                  <a:tcPr marL="12700" marR="12700" marT="12700" marB="0" anchor="b"/>
                </a:tc>
                <a:extLst>
                  <a:ext uri="{0D108BD9-81ED-4DB2-BD59-A6C34878D82A}">
                    <a16:rowId xmlns:a16="http://schemas.microsoft.com/office/drawing/2014/main" val="10008"/>
                  </a:ext>
                </a:extLst>
              </a:tr>
              <a:tr h="232466">
                <a:tc>
                  <a:txBody>
                    <a:bodyPr/>
                    <a:lstStyle/>
                    <a:p>
                      <a:pPr algn="l" fontAlgn="b"/>
                      <a:r>
                        <a:rPr lang="en-US" sz="1200" b="1" u="none" strike="noStrike" dirty="0">
                          <a:solidFill>
                            <a:schemeClr val="accent1"/>
                          </a:solidFill>
                          <a:effectLst/>
                          <a:latin typeface="Optima" panose="02000503060000020004"/>
                          <a:cs typeface="Calibri"/>
                        </a:rPr>
                        <a:t>TYPE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TYP</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TYPE</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TIPO</a:t>
                      </a:r>
                    </a:p>
                  </a:txBody>
                  <a:tcPr marL="12700" marR="12700" marT="12700" marB="0" anchor="b"/>
                </a:tc>
                <a:extLst>
                  <a:ext uri="{0D108BD9-81ED-4DB2-BD59-A6C34878D82A}">
                    <a16:rowId xmlns:a16="http://schemas.microsoft.com/office/drawing/2014/main" val="10009"/>
                  </a:ext>
                </a:extLst>
              </a:tr>
              <a:tr h="244812">
                <a:tc>
                  <a:txBody>
                    <a:bodyPr/>
                    <a:lstStyle/>
                    <a:p>
                      <a:pPr algn="l" fontAlgn="b"/>
                      <a:r>
                        <a:rPr lang="en-US" sz="1200" b="1" u="none" strike="noStrike" dirty="0">
                          <a:solidFill>
                            <a:schemeClr val="accent1"/>
                          </a:solidFill>
                          <a:effectLst/>
                          <a:latin typeface="Optima" panose="02000503060000020004"/>
                          <a:cs typeface="Calibri"/>
                        </a:rPr>
                        <a:t>MATERIAL SPECIFICATION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MATERIALSPEZIFIKATION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SPÉCIFICATION DES MATÉRIAUX</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SPECIFICHE MATERIALE</a:t>
                      </a:r>
                    </a:p>
                  </a:txBody>
                  <a:tcPr marL="12700" marR="12700" marT="12700" marB="0" anchor="b"/>
                </a:tc>
                <a:extLst>
                  <a:ext uri="{0D108BD9-81ED-4DB2-BD59-A6C34878D82A}">
                    <a16:rowId xmlns:a16="http://schemas.microsoft.com/office/drawing/2014/main" val="10010"/>
                  </a:ext>
                </a:extLst>
              </a:tr>
              <a:tr h="232466">
                <a:tc>
                  <a:txBody>
                    <a:bodyPr/>
                    <a:lstStyle/>
                    <a:p>
                      <a:pPr algn="l" fontAlgn="b"/>
                      <a:r>
                        <a:rPr lang="en-US" sz="1200" b="1" u="none" strike="noStrike" dirty="0">
                          <a:solidFill>
                            <a:schemeClr val="accent1"/>
                          </a:solidFill>
                          <a:effectLst/>
                          <a:latin typeface="Optima" panose="02000503060000020004"/>
                          <a:cs typeface="Calibri"/>
                        </a:rPr>
                        <a:t>MATERIAL GRADE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MATERIALSTUDE</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CLASSE DE MATÉRIAU</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GRADO MATERIALE</a:t>
                      </a:r>
                    </a:p>
                  </a:txBody>
                  <a:tcPr marL="12700" marR="12700" marT="12700" marB="0" anchor="b"/>
                </a:tc>
                <a:extLst>
                  <a:ext uri="{0D108BD9-81ED-4DB2-BD59-A6C34878D82A}">
                    <a16:rowId xmlns:a16="http://schemas.microsoft.com/office/drawing/2014/main" val="10011"/>
                  </a:ext>
                </a:extLst>
              </a:tr>
              <a:tr h="232466">
                <a:tc>
                  <a:txBody>
                    <a:bodyPr/>
                    <a:lstStyle/>
                    <a:p>
                      <a:pPr algn="l" fontAlgn="b"/>
                      <a:r>
                        <a:rPr lang="en-US" sz="1200" b="1" u="none" strike="noStrike" dirty="0">
                          <a:solidFill>
                            <a:schemeClr val="accent1"/>
                          </a:solidFill>
                          <a:effectLst/>
                          <a:latin typeface="Optima" panose="02000503060000020004"/>
                          <a:cs typeface="Calibri"/>
                        </a:rPr>
                        <a:t>LINING MATERIAL</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FUTTERMATERIAL</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MATÉRIAU DE REVÊTEMENT</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MATERIALE DI RIVESTIMENTO</a:t>
                      </a:r>
                    </a:p>
                  </a:txBody>
                  <a:tcPr marL="12700" marR="12700" marT="12700" marB="0" anchor="b"/>
                </a:tc>
                <a:extLst>
                  <a:ext uri="{0D108BD9-81ED-4DB2-BD59-A6C34878D82A}">
                    <a16:rowId xmlns:a16="http://schemas.microsoft.com/office/drawing/2014/main" val="10012"/>
                  </a:ext>
                </a:extLst>
              </a:tr>
              <a:tr h="232466">
                <a:tc>
                  <a:txBody>
                    <a:bodyPr/>
                    <a:lstStyle/>
                    <a:p>
                      <a:pPr algn="l" fontAlgn="b"/>
                      <a:r>
                        <a:rPr lang="en-US" sz="1200" b="1" u="none" strike="noStrike" dirty="0">
                          <a:solidFill>
                            <a:schemeClr val="accent1"/>
                          </a:solidFill>
                          <a:effectLst/>
                          <a:latin typeface="Optima" panose="02000503060000020004"/>
                          <a:cs typeface="Calibri"/>
                        </a:rPr>
                        <a:t>SOFTGOODS</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WEICHE WAREN</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BIENS NON DURABLES</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a:solidFill>
                            <a:schemeClr val="accent1"/>
                          </a:solidFill>
                          <a:effectLst/>
                          <a:latin typeface="Optima" panose="02000503060000020004"/>
                        </a:rPr>
                        <a:t>MATERIALI SOFFICI</a:t>
                      </a:r>
                    </a:p>
                  </a:txBody>
                  <a:tcPr marL="12700" marR="12700" marT="12700" marB="0" anchor="b"/>
                </a:tc>
                <a:extLst>
                  <a:ext uri="{0D108BD9-81ED-4DB2-BD59-A6C34878D82A}">
                    <a16:rowId xmlns:a16="http://schemas.microsoft.com/office/drawing/2014/main" val="10013"/>
                  </a:ext>
                </a:extLst>
              </a:tr>
              <a:tr h="256043">
                <a:tc>
                  <a:txBody>
                    <a:bodyPr/>
                    <a:lstStyle/>
                    <a:p>
                      <a:pPr algn="l" fontAlgn="b"/>
                      <a:r>
                        <a:rPr lang="en-US" sz="1200" b="1" u="none" strike="noStrike" dirty="0">
                          <a:solidFill>
                            <a:schemeClr val="accent1"/>
                          </a:solidFill>
                          <a:effectLst/>
                          <a:latin typeface="Optima" panose="02000503060000020004"/>
                          <a:cs typeface="Calibri"/>
                        </a:rPr>
                        <a:t>FACE TO FACE LENGTH</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GESICHT ZU GESICHT DISTANZ</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FACE </a:t>
                      </a:r>
                      <a:r>
                        <a:rPr lang="en-US" sz="1200" b="1" u="none" strike="noStrike" dirty="0" err="1">
                          <a:solidFill>
                            <a:schemeClr val="accent1"/>
                          </a:solidFill>
                          <a:effectLst/>
                          <a:latin typeface="Optima" panose="02000503060000020004"/>
                          <a:cs typeface="Calibri"/>
                        </a:rPr>
                        <a:t>À</a:t>
                      </a:r>
                      <a:r>
                        <a:rPr lang="en-US" sz="1200" b="1" u="none" strike="noStrike" dirty="0">
                          <a:solidFill>
                            <a:schemeClr val="accent1"/>
                          </a:solidFill>
                          <a:effectLst/>
                          <a:latin typeface="Optima" panose="02000503060000020004"/>
                          <a:cs typeface="Calibri"/>
                        </a:rPr>
                        <a:t> FACE LONGUEUR</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LUNGHEZZA FACCIA A FACCIA</a:t>
                      </a:r>
                    </a:p>
                  </a:txBody>
                  <a:tcPr marL="12700" marR="12700" marT="12700" marB="0" anchor="b"/>
                </a:tc>
                <a:extLst>
                  <a:ext uri="{0D108BD9-81ED-4DB2-BD59-A6C34878D82A}">
                    <a16:rowId xmlns:a16="http://schemas.microsoft.com/office/drawing/2014/main" val="10014"/>
                  </a:ext>
                </a:extLst>
              </a:tr>
              <a:tr h="232466">
                <a:tc>
                  <a:txBody>
                    <a:bodyPr/>
                    <a:lstStyle/>
                    <a:p>
                      <a:pPr algn="l" fontAlgn="b"/>
                      <a:r>
                        <a:rPr lang="en-US" sz="1200" b="1" u="none" strike="noStrike" dirty="0">
                          <a:solidFill>
                            <a:schemeClr val="accent1"/>
                          </a:solidFill>
                          <a:effectLst/>
                          <a:latin typeface="Optima" panose="02000503060000020004"/>
                          <a:cs typeface="Calibri"/>
                        </a:rPr>
                        <a:t>TEMPERATURE RANGE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TEMPERATURBEREICH</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GAMME DE TEMPERATURE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a:solidFill>
                            <a:schemeClr val="accent1"/>
                          </a:solidFill>
                          <a:effectLst/>
                          <a:latin typeface="Optima" panose="02000503060000020004"/>
                        </a:rPr>
                        <a:t>RANGE DI TEMPERATURA</a:t>
                      </a:r>
                    </a:p>
                  </a:txBody>
                  <a:tcPr marL="12700" marR="12700" marT="12700" marB="0" anchor="b"/>
                </a:tc>
                <a:extLst>
                  <a:ext uri="{0D108BD9-81ED-4DB2-BD59-A6C34878D82A}">
                    <a16:rowId xmlns:a16="http://schemas.microsoft.com/office/drawing/2014/main" val="10015"/>
                  </a:ext>
                </a:extLst>
              </a:tr>
              <a:tr h="232466">
                <a:tc>
                  <a:txBody>
                    <a:bodyPr/>
                    <a:lstStyle/>
                    <a:p>
                      <a:pPr algn="l" fontAlgn="b"/>
                      <a:r>
                        <a:rPr lang="en-US" sz="1200" b="1" u="none" strike="noStrike" dirty="0">
                          <a:solidFill>
                            <a:schemeClr val="accent1"/>
                          </a:solidFill>
                          <a:effectLst/>
                          <a:latin typeface="Optima" panose="02000503060000020004"/>
                          <a:cs typeface="Calibri"/>
                        </a:rPr>
                        <a:t>DUTY</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PFLICHT</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DEVOIR</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a:solidFill>
                            <a:schemeClr val="accent1"/>
                          </a:solidFill>
                          <a:effectLst/>
                          <a:latin typeface="Optima" panose="02000503060000020004"/>
                        </a:rPr>
                        <a:t>SERVIZIO</a:t>
                      </a:r>
                    </a:p>
                  </a:txBody>
                  <a:tcPr marL="12700" marR="12700" marT="12700" marB="0" anchor="b"/>
                </a:tc>
                <a:extLst>
                  <a:ext uri="{0D108BD9-81ED-4DB2-BD59-A6C34878D82A}">
                    <a16:rowId xmlns:a16="http://schemas.microsoft.com/office/drawing/2014/main" val="10016"/>
                  </a:ext>
                </a:extLst>
              </a:tr>
              <a:tr h="232466">
                <a:tc>
                  <a:txBody>
                    <a:bodyPr/>
                    <a:lstStyle/>
                    <a:p>
                      <a:pPr algn="l" fontAlgn="b"/>
                      <a:r>
                        <a:rPr lang="en-US" sz="1200" b="1" u="none" strike="noStrike" dirty="0">
                          <a:solidFill>
                            <a:schemeClr val="accent1"/>
                          </a:solidFill>
                          <a:effectLst/>
                          <a:latin typeface="Optima" panose="02000503060000020004"/>
                          <a:cs typeface="Calibri"/>
                        </a:rPr>
                        <a:t>APPLICATION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ANWENDUNG</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CANDIDATURE</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APPLICAZIONE</a:t>
                      </a:r>
                    </a:p>
                  </a:txBody>
                  <a:tcPr marL="12700" marR="12700" marT="12700" marB="0" anchor="b"/>
                </a:tc>
                <a:extLst>
                  <a:ext uri="{0D108BD9-81ED-4DB2-BD59-A6C34878D82A}">
                    <a16:rowId xmlns:a16="http://schemas.microsoft.com/office/drawing/2014/main" val="10017"/>
                  </a:ext>
                </a:extLst>
              </a:tr>
              <a:tr h="232466">
                <a:tc>
                  <a:txBody>
                    <a:bodyPr/>
                    <a:lstStyle/>
                    <a:p>
                      <a:pPr algn="l" fontAlgn="b"/>
                      <a:r>
                        <a:rPr lang="en-US" sz="1200" b="1" u="none" strike="noStrike" dirty="0">
                          <a:solidFill>
                            <a:schemeClr val="accent1"/>
                          </a:solidFill>
                          <a:effectLst/>
                          <a:latin typeface="Optima" panose="02000503060000020004"/>
                          <a:cs typeface="Calibri"/>
                        </a:rPr>
                        <a:t>MEDIUM</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MITTEL</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A MOYEN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ELEMENTO</a:t>
                      </a:r>
                    </a:p>
                  </a:txBody>
                  <a:tcPr marL="12700" marR="12700" marT="12700" marB="0" anchor="b"/>
                </a:tc>
                <a:extLst>
                  <a:ext uri="{0D108BD9-81ED-4DB2-BD59-A6C34878D82A}">
                    <a16:rowId xmlns:a16="http://schemas.microsoft.com/office/drawing/2014/main" val="10018"/>
                  </a:ext>
                </a:extLst>
              </a:tr>
              <a:tr h="232466">
                <a:tc>
                  <a:txBody>
                    <a:bodyPr/>
                    <a:lstStyle/>
                    <a:p>
                      <a:pPr algn="l" fontAlgn="b"/>
                      <a:r>
                        <a:rPr lang="en-US" sz="1200" b="1" u="none" strike="noStrike" dirty="0">
                          <a:solidFill>
                            <a:schemeClr val="accent1"/>
                          </a:solidFill>
                          <a:effectLst/>
                          <a:latin typeface="Optima" panose="02000503060000020004"/>
                          <a:cs typeface="Calibri"/>
                        </a:rPr>
                        <a:t>FLOW RATE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FLIESSRATE</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DEBIT TAUX</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PORTATA TASSO</a:t>
                      </a:r>
                    </a:p>
                  </a:txBody>
                  <a:tcPr marL="12700" marR="12700" marT="12700" marB="0" anchor="b"/>
                </a:tc>
                <a:extLst>
                  <a:ext uri="{0D108BD9-81ED-4DB2-BD59-A6C34878D82A}">
                    <a16:rowId xmlns:a16="http://schemas.microsoft.com/office/drawing/2014/main" val="10019"/>
                  </a:ext>
                </a:extLst>
              </a:tr>
              <a:tr h="232466">
                <a:tc>
                  <a:txBody>
                    <a:bodyPr/>
                    <a:lstStyle/>
                    <a:p>
                      <a:pPr algn="l" fontAlgn="b"/>
                      <a:r>
                        <a:rPr lang="en-US" sz="1200" b="1" u="none" strike="noStrike" dirty="0">
                          <a:solidFill>
                            <a:schemeClr val="accent1"/>
                          </a:solidFill>
                          <a:effectLst/>
                          <a:latin typeface="Optima" panose="02000503060000020004"/>
                          <a:cs typeface="Calibri"/>
                        </a:rPr>
                        <a:t>MOUNTING METHOD</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MONTAGEART UNTER</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MONTAGE DE MÉTHODE</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METODO DI MONTAGGIO</a:t>
                      </a:r>
                    </a:p>
                  </a:txBody>
                  <a:tcPr marL="12700" marR="12700" marT="12700" marB="0" anchor="b"/>
                </a:tc>
                <a:extLst>
                  <a:ext uri="{0D108BD9-81ED-4DB2-BD59-A6C34878D82A}">
                    <a16:rowId xmlns:a16="http://schemas.microsoft.com/office/drawing/2014/main" val="10020"/>
                  </a:ext>
                </a:extLst>
              </a:tr>
              <a:tr h="232466">
                <a:tc>
                  <a:txBody>
                    <a:bodyPr/>
                    <a:lstStyle/>
                    <a:p>
                      <a:pPr algn="l" fontAlgn="b"/>
                      <a:r>
                        <a:rPr lang="en-US" sz="1200" b="1" u="none" strike="noStrike" dirty="0">
                          <a:solidFill>
                            <a:schemeClr val="accent1"/>
                          </a:solidFill>
                          <a:effectLst/>
                          <a:latin typeface="Optima" panose="02000503060000020004"/>
                          <a:cs typeface="Calibri"/>
                        </a:rPr>
                        <a:t>SPECIAL FEATURES</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a:solidFill>
                            <a:schemeClr val="accent1"/>
                          </a:solidFill>
                          <a:effectLst/>
                          <a:latin typeface="Optima" panose="02000503060000020004"/>
                          <a:cs typeface="Calibri"/>
                        </a:rPr>
                        <a:t>SPEZIELLE EIGENSCHAFTEN</a:t>
                      </a:r>
                      <a:endParaRPr lang="en-US" sz="12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PARTICULARITES</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CARATTERISTICHE SPECIALI</a:t>
                      </a:r>
                    </a:p>
                  </a:txBody>
                  <a:tcPr marL="12700" marR="12700" marT="12700" marB="0" anchor="b"/>
                </a:tc>
                <a:extLst>
                  <a:ext uri="{0D108BD9-81ED-4DB2-BD59-A6C34878D82A}">
                    <a16:rowId xmlns:a16="http://schemas.microsoft.com/office/drawing/2014/main" val="10021"/>
                  </a:ext>
                </a:extLst>
              </a:tr>
              <a:tr h="232466">
                <a:tc>
                  <a:txBody>
                    <a:bodyPr/>
                    <a:lstStyle/>
                    <a:p>
                      <a:pPr algn="l" fontAlgn="b"/>
                      <a:r>
                        <a:rPr lang="en-US" sz="1200" b="1" u="none" strike="noStrike" dirty="0">
                          <a:solidFill>
                            <a:schemeClr val="accent1"/>
                          </a:solidFill>
                          <a:effectLst/>
                          <a:latin typeface="Optima" panose="02000503060000020004"/>
                          <a:cs typeface="Calibri"/>
                        </a:rPr>
                        <a:t>SPECIFICATION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SPEZIFIKATION</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u="none" strike="noStrike" dirty="0">
                          <a:solidFill>
                            <a:schemeClr val="accent1"/>
                          </a:solidFill>
                          <a:effectLst/>
                          <a:latin typeface="Optima" panose="02000503060000020004"/>
                          <a:cs typeface="Calibri"/>
                        </a:rPr>
                        <a:t>CAHIER</a:t>
                      </a:r>
                      <a:endParaRPr lang="en-US" sz="12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200" b="1" i="0" u="none" strike="noStrike" dirty="0">
                          <a:solidFill>
                            <a:schemeClr val="accent1"/>
                          </a:solidFill>
                          <a:effectLst/>
                          <a:latin typeface="Optima" panose="02000503060000020004"/>
                        </a:rPr>
                        <a:t>SPECIFICHE</a:t>
                      </a:r>
                    </a:p>
                  </a:txBody>
                  <a:tcPr marL="12700" marR="12700" marT="12700" marB="0" anchor="b"/>
                </a:tc>
                <a:extLst>
                  <a:ext uri="{0D108BD9-81ED-4DB2-BD59-A6C34878D82A}">
                    <a16:rowId xmlns:a16="http://schemas.microsoft.com/office/drawing/2014/main" val="10022"/>
                  </a:ext>
                </a:extLst>
              </a:tr>
            </a:tbl>
          </a:graphicData>
        </a:graphic>
      </p:graphicFrame>
      <p:sp>
        <p:nvSpPr>
          <p:cNvPr id="4" name="Date Placeholder 18">
            <a:extLst>
              <a:ext uri="{FF2B5EF4-FFF2-40B4-BE49-F238E27FC236}">
                <a16:creationId xmlns:a16="http://schemas.microsoft.com/office/drawing/2014/main" id="{D0D4F91B-90B1-E140-98FB-65B0D6E1612A}"/>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2288914709"/>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65044" y="291548"/>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Master Data Record</a:t>
            </a:r>
          </a:p>
        </p:txBody>
      </p:sp>
      <p:graphicFrame>
        <p:nvGraphicFramePr>
          <p:cNvPr id="2" name="Table 1"/>
          <p:cNvGraphicFramePr>
            <a:graphicFrameLocks noGrp="1"/>
          </p:cNvGraphicFramePr>
          <p:nvPr>
            <p:extLst>
              <p:ext uri="{D42A27DB-BD31-4B8C-83A1-F6EECF244321}">
                <p14:modId xmlns:p14="http://schemas.microsoft.com/office/powerpoint/2010/main" val="1419629112"/>
              </p:ext>
            </p:extLst>
          </p:nvPr>
        </p:nvGraphicFramePr>
        <p:xfrm>
          <a:off x="889255" y="1005816"/>
          <a:ext cx="9844394" cy="5422338"/>
        </p:xfrm>
        <a:graphic>
          <a:graphicData uri="http://schemas.openxmlformats.org/drawingml/2006/table">
            <a:tbl>
              <a:tblPr>
                <a:tableStyleId>{ED083AE6-46FA-4A59-8FB0-9F97EB10719F}</a:tableStyleId>
              </a:tblPr>
              <a:tblGrid>
                <a:gridCol w="3281464">
                  <a:extLst>
                    <a:ext uri="{9D8B030D-6E8A-4147-A177-3AD203B41FA5}">
                      <a16:colId xmlns:a16="http://schemas.microsoft.com/office/drawing/2014/main" val="20000"/>
                    </a:ext>
                  </a:extLst>
                </a:gridCol>
                <a:gridCol w="3773684">
                  <a:extLst>
                    <a:ext uri="{9D8B030D-6E8A-4147-A177-3AD203B41FA5}">
                      <a16:colId xmlns:a16="http://schemas.microsoft.com/office/drawing/2014/main" val="20001"/>
                    </a:ext>
                  </a:extLst>
                </a:gridCol>
                <a:gridCol w="2789246">
                  <a:extLst>
                    <a:ext uri="{9D8B030D-6E8A-4147-A177-3AD203B41FA5}">
                      <a16:colId xmlns:a16="http://schemas.microsoft.com/office/drawing/2014/main" val="20002"/>
                    </a:ext>
                  </a:extLst>
                </a:gridCol>
              </a:tblGrid>
              <a:tr h="234809">
                <a:tc>
                  <a:txBody>
                    <a:bodyPr/>
                    <a:lstStyle/>
                    <a:p>
                      <a:pPr algn="l" fontAlgn="b"/>
                      <a:r>
                        <a:rPr lang="en-US" sz="1600" b="1" u="sng" strike="noStrike" dirty="0">
                          <a:solidFill>
                            <a:schemeClr val="accent1"/>
                          </a:solidFill>
                          <a:effectLst/>
                          <a:latin typeface="Optima" panose="02000503060000020004"/>
                          <a:cs typeface="Calibri"/>
                        </a:rPr>
                        <a:t>VALVE, BALL</a:t>
                      </a:r>
                      <a:endParaRPr lang="en-US" sz="16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600" b="1" u="sng" strike="noStrike" dirty="0">
                          <a:solidFill>
                            <a:schemeClr val="accent1"/>
                          </a:solidFill>
                          <a:effectLst/>
                          <a:latin typeface="Optima" panose="02000503060000020004"/>
                          <a:cs typeface="Calibri"/>
                        </a:rPr>
                        <a:t>Property Value</a:t>
                      </a:r>
                      <a:endParaRPr lang="en-US" sz="16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600" b="1" u="sng" strike="noStrike" dirty="0">
                          <a:solidFill>
                            <a:schemeClr val="accent1"/>
                          </a:solidFill>
                          <a:effectLst/>
                          <a:latin typeface="Optima" panose="02000503060000020004"/>
                          <a:cs typeface="Calibri"/>
                        </a:rPr>
                        <a:t>Value UOM</a:t>
                      </a:r>
                      <a:endParaRPr lang="en-US" sz="1600" b="1" i="0" u="sng"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0"/>
                  </a:ext>
                </a:extLst>
              </a:tr>
              <a:tr h="234809">
                <a:tc>
                  <a:txBody>
                    <a:bodyPr/>
                    <a:lstStyle/>
                    <a:p>
                      <a:pPr algn="l" fontAlgn="b"/>
                      <a:r>
                        <a:rPr lang="en-US" sz="1400" b="1" u="none" strike="noStrike" dirty="0">
                          <a:solidFill>
                            <a:schemeClr val="accent1"/>
                          </a:solidFill>
                          <a:effectLst/>
                          <a:latin typeface="Optima" panose="02000503060000020004"/>
                          <a:cs typeface="Calibri"/>
                        </a:rPr>
                        <a:t>SIZE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 1/4</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IN</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1"/>
                  </a:ext>
                </a:extLst>
              </a:tr>
              <a:tr h="234809">
                <a:tc>
                  <a:txBody>
                    <a:bodyPr/>
                    <a:lstStyle/>
                    <a:p>
                      <a:pPr algn="l" fontAlgn="b"/>
                      <a:r>
                        <a:rPr lang="en-US" sz="1400" b="1" u="none" strike="noStrike" dirty="0">
                          <a:solidFill>
                            <a:schemeClr val="accent1"/>
                          </a:solidFill>
                          <a:effectLst/>
                          <a:latin typeface="Optima" panose="02000503060000020004"/>
                          <a:cs typeface="Calibri"/>
                        </a:rPr>
                        <a:t>PRESSURE RATING</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CL 150</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2"/>
                  </a:ext>
                </a:extLst>
              </a:tr>
              <a:tr h="234809">
                <a:tc>
                  <a:txBody>
                    <a:bodyPr/>
                    <a:lstStyle/>
                    <a:p>
                      <a:pPr algn="l" fontAlgn="b"/>
                      <a:r>
                        <a:rPr lang="en-US" sz="1400" b="1" u="none" strike="noStrike" dirty="0">
                          <a:solidFill>
                            <a:schemeClr val="accent1"/>
                          </a:solidFill>
                          <a:effectLst/>
                          <a:latin typeface="Optima" panose="02000503060000020004"/>
                          <a:cs typeface="Calibri"/>
                        </a:rPr>
                        <a:t>BODY MATERIAL</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CARBON STEEL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3"/>
                  </a:ext>
                </a:extLst>
              </a:tr>
              <a:tr h="234809">
                <a:tc>
                  <a:txBody>
                    <a:bodyPr/>
                    <a:lstStyle/>
                    <a:p>
                      <a:pPr algn="l" fontAlgn="b"/>
                      <a:r>
                        <a:rPr lang="en-US" sz="1400" b="1" u="none" strike="noStrike" dirty="0">
                          <a:solidFill>
                            <a:schemeClr val="accent1"/>
                          </a:solidFill>
                          <a:effectLst/>
                          <a:latin typeface="Optima" panose="02000503060000020004"/>
                          <a:cs typeface="Calibri"/>
                        </a:rPr>
                        <a:t>CONNECTION TYPE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NPT</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4"/>
                  </a:ext>
                </a:extLst>
              </a:tr>
              <a:tr h="234809">
                <a:tc>
                  <a:txBody>
                    <a:bodyPr/>
                    <a:lstStyle/>
                    <a:p>
                      <a:pPr algn="l" fontAlgn="b"/>
                      <a:r>
                        <a:rPr lang="en-US" sz="1400" b="1" u="none" strike="noStrike">
                          <a:solidFill>
                            <a:schemeClr val="accent1"/>
                          </a:solidFill>
                          <a:effectLst/>
                          <a:latin typeface="Optima" panose="02000503060000020004"/>
                          <a:cs typeface="Calibri"/>
                        </a:rPr>
                        <a:t>CONNECTION SIZE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 1/4</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IN</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5"/>
                  </a:ext>
                </a:extLst>
              </a:tr>
              <a:tr h="234809">
                <a:tc>
                  <a:txBody>
                    <a:bodyPr/>
                    <a:lstStyle/>
                    <a:p>
                      <a:pPr algn="l" fontAlgn="b"/>
                      <a:r>
                        <a:rPr lang="en-US" sz="1400" b="1" u="none" strike="noStrike" dirty="0">
                          <a:solidFill>
                            <a:schemeClr val="accent1"/>
                          </a:solidFill>
                          <a:effectLst/>
                          <a:latin typeface="Optima" panose="02000503060000020004"/>
                          <a:cs typeface="Calibri"/>
                        </a:rPr>
                        <a:t>OPERATED</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WHEEL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6"/>
                  </a:ext>
                </a:extLst>
              </a:tr>
              <a:tr h="234809">
                <a:tc>
                  <a:txBody>
                    <a:bodyPr/>
                    <a:lstStyle/>
                    <a:p>
                      <a:pPr algn="l" fontAlgn="b"/>
                      <a:r>
                        <a:rPr lang="en-US" sz="1400" b="1" u="none" strike="noStrike">
                          <a:solidFill>
                            <a:schemeClr val="accent1"/>
                          </a:solidFill>
                          <a:effectLst/>
                          <a:latin typeface="Optima" panose="02000503060000020004"/>
                          <a:cs typeface="Calibri"/>
                        </a:rPr>
                        <a:t>PORT TYPE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FULL BORE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7"/>
                  </a:ext>
                </a:extLst>
              </a:tr>
              <a:tr h="234809">
                <a:tc>
                  <a:txBody>
                    <a:bodyPr/>
                    <a:lstStyle/>
                    <a:p>
                      <a:pPr algn="l" fontAlgn="b"/>
                      <a:r>
                        <a:rPr lang="en-US" sz="1400" b="1" u="none" strike="noStrike">
                          <a:solidFill>
                            <a:schemeClr val="accent1"/>
                          </a:solidFill>
                          <a:effectLst/>
                          <a:latin typeface="Optima" panose="02000503060000020004"/>
                          <a:cs typeface="Calibri"/>
                        </a:rPr>
                        <a:t>TRIM</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BALL: SS 316, STEM: SS 316</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8"/>
                  </a:ext>
                </a:extLst>
              </a:tr>
              <a:tr h="234809">
                <a:tc>
                  <a:txBody>
                    <a:bodyPr/>
                    <a:lstStyle/>
                    <a:p>
                      <a:pPr algn="l" fontAlgn="b"/>
                      <a:r>
                        <a:rPr lang="en-US" sz="1400" b="1" u="none" strike="noStrike">
                          <a:solidFill>
                            <a:schemeClr val="accent1"/>
                          </a:solidFill>
                          <a:effectLst/>
                          <a:latin typeface="Optima" panose="02000503060000020004"/>
                          <a:cs typeface="Calibri"/>
                        </a:rPr>
                        <a:t>TYPE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LOW PRESSURE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9"/>
                  </a:ext>
                </a:extLst>
              </a:tr>
              <a:tr h="234809">
                <a:tc>
                  <a:txBody>
                    <a:bodyPr/>
                    <a:lstStyle/>
                    <a:p>
                      <a:pPr algn="l" fontAlgn="b"/>
                      <a:r>
                        <a:rPr lang="en-US" sz="1400" b="1" u="none" strike="noStrike">
                          <a:solidFill>
                            <a:schemeClr val="accent1"/>
                          </a:solidFill>
                          <a:effectLst/>
                          <a:latin typeface="Optima" panose="02000503060000020004"/>
                          <a:cs typeface="Calibri"/>
                        </a:rPr>
                        <a:t>MATERIAL SPECIFICATION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ASTM A105</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0"/>
                  </a:ext>
                </a:extLst>
              </a:tr>
              <a:tr h="234809">
                <a:tc>
                  <a:txBody>
                    <a:bodyPr/>
                    <a:lstStyle/>
                    <a:p>
                      <a:pPr algn="l" fontAlgn="b"/>
                      <a:r>
                        <a:rPr lang="en-US" sz="1400" b="1" u="none" strike="noStrike">
                          <a:solidFill>
                            <a:schemeClr val="accent1"/>
                          </a:solidFill>
                          <a:effectLst/>
                          <a:latin typeface="Optima" panose="02000503060000020004"/>
                          <a:cs typeface="Calibri"/>
                        </a:rPr>
                        <a:t>MATERIAL GRADE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B</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1"/>
                  </a:ext>
                </a:extLst>
              </a:tr>
              <a:tr h="234809">
                <a:tc>
                  <a:txBody>
                    <a:bodyPr/>
                    <a:lstStyle/>
                    <a:p>
                      <a:pPr algn="l" fontAlgn="b"/>
                      <a:r>
                        <a:rPr lang="en-US" sz="1400" b="1" u="none" strike="noStrike">
                          <a:solidFill>
                            <a:schemeClr val="accent1"/>
                          </a:solidFill>
                          <a:effectLst/>
                          <a:latin typeface="Optima" panose="02000503060000020004"/>
                          <a:cs typeface="Calibri"/>
                        </a:rPr>
                        <a:t>LINING MATERIAL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TEFLON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2"/>
                  </a:ext>
                </a:extLst>
              </a:tr>
              <a:tr h="234809">
                <a:tc>
                  <a:txBody>
                    <a:bodyPr/>
                    <a:lstStyle/>
                    <a:p>
                      <a:pPr algn="l" fontAlgn="b"/>
                      <a:r>
                        <a:rPr lang="en-US" sz="1400" b="1" u="none" strike="noStrike">
                          <a:solidFill>
                            <a:schemeClr val="accent1"/>
                          </a:solidFill>
                          <a:effectLst/>
                          <a:latin typeface="Optima" panose="02000503060000020004"/>
                          <a:cs typeface="Calibri"/>
                        </a:rPr>
                        <a:t>SOFTGOODS</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SEAL: NBR, PACKING: GRAFOIL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3"/>
                  </a:ext>
                </a:extLst>
              </a:tr>
              <a:tr h="234809">
                <a:tc>
                  <a:txBody>
                    <a:bodyPr/>
                    <a:lstStyle/>
                    <a:p>
                      <a:pPr algn="l" fontAlgn="b"/>
                      <a:r>
                        <a:rPr lang="en-US" sz="1400" b="1" u="none" strike="noStrike" dirty="0">
                          <a:solidFill>
                            <a:schemeClr val="accent1"/>
                          </a:solidFill>
                          <a:effectLst/>
                          <a:latin typeface="Optima" panose="02000503060000020004"/>
                          <a:cs typeface="Calibri"/>
                        </a:rPr>
                        <a:t>FACE TO FACE LENGTH</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150</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MM</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4"/>
                  </a:ext>
                </a:extLst>
              </a:tr>
              <a:tr h="234809">
                <a:tc>
                  <a:txBody>
                    <a:bodyPr/>
                    <a:lstStyle/>
                    <a:p>
                      <a:pPr algn="l" fontAlgn="b"/>
                      <a:r>
                        <a:rPr lang="en-US" sz="1400" b="1" u="none" strike="noStrike">
                          <a:solidFill>
                            <a:schemeClr val="accent1"/>
                          </a:solidFill>
                          <a:effectLst/>
                          <a:latin typeface="Optima" panose="02000503060000020004"/>
                          <a:cs typeface="Calibri"/>
                        </a:rPr>
                        <a:t>TEMPERATURE RANGE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pt-BR" sz="1400" b="1" u="none" strike="noStrike" dirty="0">
                          <a:solidFill>
                            <a:schemeClr val="accent1"/>
                          </a:solidFill>
                          <a:effectLst/>
                          <a:latin typeface="Optima" panose="02000503060000020004"/>
                          <a:cs typeface="Calibri"/>
                        </a:rPr>
                        <a:t>-30 TO 100</a:t>
                      </a:r>
                      <a:endParaRPr lang="pt-BR"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DEG C</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5"/>
                  </a:ext>
                </a:extLst>
              </a:tr>
              <a:tr h="234809">
                <a:tc>
                  <a:txBody>
                    <a:bodyPr/>
                    <a:lstStyle/>
                    <a:p>
                      <a:pPr algn="l" fontAlgn="b"/>
                      <a:r>
                        <a:rPr lang="en-US" sz="1400" b="1" u="none" strike="noStrike">
                          <a:solidFill>
                            <a:schemeClr val="accent1"/>
                          </a:solidFill>
                          <a:effectLst/>
                          <a:latin typeface="Optima" panose="02000503060000020004"/>
                          <a:cs typeface="Calibri"/>
                        </a:rPr>
                        <a:t>DUTY</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HEAVY</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6"/>
                  </a:ext>
                </a:extLst>
              </a:tr>
              <a:tr h="234809">
                <a:tc>
                  <a:txBody>
                    <a:bodyPr/>
                    <a:lstStyle/>
                    <a:p>
                      <a:pPr algn="l" fontAlgn="b"/>
                      <a:r>
                        <a:rPr lang="en-US" sz="1400" b="1" u="none" strike="noStrike">
                          <a:solidFill>
                            <a:schemeClr val="accent1"/>
                          </a:solidFill>
                          <a:effectLst/>
                          <a:latin typeface="Optima" panose="02000503060000020004"/>
                          <a:cs typeface="Calibri"/>
                        </a:rPr>
                        <a:t>APPLICATION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CENTRIFUGAL PUMP</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7"/>
                  </a:ext>
                </a:extLst>
              </a:tr>
              <a:tr h="234809">
                <a:tc>
                  <a:txBody>
                    <a:bodyPr/>
                    <a:lstStyle/>
                    <a:p>
                      <a:pPr algn="l" fontAlgn="b"/>
                      <a:r>
                        <a:rPr lang="en-US" sz="1400" b="1" u="none" strike="noStrike">
                          <a:solidFill>
                            <a:schemeClr val="accent1"/>
                          </a:solidFill>
                          <a:effectLst/>
                          <a:latin typeface="Optima" panose="02000503060000020004"/>
                          <a:cs typeface="Calibri"/>
                        </a:rPr>
                        <a:t>MEDIUM</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WATER</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8"/>
                  </a:ext>
                </a:extLst>
              </a:tr>
              <a:tr h="234809">
                <a:tc>
                  <a:txBody>
                    <a:bodyPr/>
                    <a:lstStyle/>
                    <a:p>
                      <a:pPr algn="l" fontAlgn="b"/>
                      <a:r>
                        <a:rPr lang="en-US" sz="1400" b="1" u="none" strike="noStrike">
                          <a:solidFill>
                            <a:schemeClr val="accent1"/>
                          </a:solidFill>
                          <a:effectLst/>
                          <a:latin typeface="Optima" panose="02000503060000020004"/>
                          <a:cs typeface="Calibri"/>
                        </a:rPr>
                        <a:t>FLOW RATE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16</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L/MIN</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9"/>
                  </a:ext>
                </a:extLst>
              </a:tr>
              <a:tr h="234809">
                <a:tc>
                  <a:txBody>
                    <a:bodyPr/>
                    <a:lstStyle/>
                    <a:p>
                      <a:pPr algn="l" fontAlgn="b"/>
                      <a:r>
                        <a:rPr lang="en-US" sz="1400" b="1" u="none" strike="noStrike">
                          <a:solidFill>
                            <a:schemeClr val="accent1"/>
                          </a:solidFill>
                          <a:effectLst/>
                          <a:latin typeface="Optima" panose="02000503060000020004"/>
                          <a:cs typeface="Calibri"/>
                        </a:rPr>
                        <a:t>MOUNTING METHOD</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 </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0"/>
                  </a:ext>
                </a:extLst>
              </a:tr>
              <a:tr h="234809">
                <a:tc>
                  <a:txBody>
                    <a:bodyPr/>
                    <a:lstStyle/>
                    <a:p>
                      <a:pPr algn="l" fontAlgn="b"/>
                      <a:r>
                        <a:rPr lang="en-US" sz="1400" b="1" u="none" strike="noStrike">
                          <a:solidFill>
                            <a:schemeClr val="accent1"/>
                          </a:solidFill>
                          <a:effectLst/>
                          <a:latin typeface="Optima" panose="02000503060000020004"/>
                          <a:cs typeface="Calibri"/>
                        </a:rPr>
                        <a:t>SPECIAL FEATURES</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 </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1"/>
                  </a:ext>
                </a:extLst>
              </a:tr>
              <a:tr h="234809">
                <a:tc>
                  <a:txBody>
                    <a:bodyPr/>
                    <a:lstStyle/>
                    <a:p>
                      <a:pPr algn="l" fontAlgn="b"/>
                      <a:r>
                        <a:rPr lang="en-US" sz="1400" b="1" u="none" strike="noStrike">
                          <a:solidFill>
                            <a:schemeClr val="accent1"/>
                          </a:solidFill>
                          <a:effectLst/>
                          <a:latin typeface="Optima" panose="02000503060000020004"/>
                          <a:cs typeface="Calibri"/>
                        </a:rPr>
                        <a:t>SPECIFICATION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 </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2"/>
                  </a:ext>
                </a:extLst>
              </a:tr>
            </a:tbl>
          </a:graphicData>
        </a:graphic>
      </p:graphicFrame>
      <p:sp>
        <p:nvSpPr>
          <p:cNvPr id="4" name="Date Placeholder 18">
            <a:extLst>
              <a:ext uri="{FF2B5EF4-FFF2-40B4-BE49-F238E27FC236}">
                <a16:creationId xmlns:a16="http://schemas.microsoft.com/office/drawing/2014/main" id="{DA0F4360-F0AF-004D-8D52-ACE380E5DA77}"/>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81515402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318053" y="268163"/>
            <a:ext cx="9144000" cy="560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3600" b="1" dirty="0">
                <a:solidFill>
                  <a:schemeClr val="accent1"/>
                </a:solidFill>
                <a:latin typeface="Optima" charset="0"/>
              </a:rPr>
              <a:t>Example: Multi-Lingual Descriptions</a:t>
            </a:r>
          </a:p>
        </p:txBody>
      </p:sp>
      <p:graphicFrame>
        <p:nvGraphicFramePr>
          <p:cNvPr id="3" name="Table 2"/>
          <p:cNvGraphicFramePr>
            <a:graphicFrameLocks noGrp="1"/>
          </p:cNvGraphicFramePr>
          <p:nvPr>
            <p:extLst>
              <p:ext uri="{D42A27DB-BD31-4B8C-83A1-F6EECF244321}">
                <p14:modId xmlns:p14="http://schemas.microsoft.com/office/powerpoint/2010/main" val="2838443522"/>
              </p:ext>
            </p:extLst>
          </p:nvPr>
        </p:nvGraphicFramePr>
        <p:xfrm>
          <a:off x="157655" y="913994"/>
          <a:ext cx="11792607" cy="5430535"/>
        </p:xfrm>
        <a:graphic>
          <a:graphicData uri="http://schemas.openxmlformats.org/drawingml/2006/table">
            <a:tbl>
              <a:tblPr>
                <a:tableStyleId>{ED083AE6-46FA-4A59-8FB0-9F97EB10719F}</a:tableStyleId>
              </a:tblPr>
              <a:tblGrid>
                <a:gridCol w="1359077">
                  <a:extLst>
                    <a:ext uri="{9D8B030D-6E8A-4147-A177-3AD203B41FA5}">
                      <a16:colId xmlns:a16="http://schemas.microsoft.com/office/drawing/2014/main" val="20000"/>
                    </a:ext>
                  </a:extLst>
                </a:gridCol>
                <a:gridCol w="10433530">
                  <a:extLst>
                    <a:ext uri="{9D8B030D-6E8A-4147-A177-3AD203B41FA5}">
                      <a16:colId xmlns:a16="http://schemas.microsoft.com/office/drawing/2014/main" val="20001"/>
                    </a:ext>
                  </a:extLst>
                </a:gridCol>
              </a:tblGrid>
              <a:tr h="249832">
                <a:tc>
                  <a:txBody>
                    <a:bodyPr/>
                    <a:lstStyle/>
                    <a:p>
                      <a:pPr algn="l" fontAlgn="b"/>
                      <a:r>
                        <a:rPr lang="en-US" sz="1400" b="1" u="none" strike="noStrike" dirty="0">
                          <a:solidFill>
                            <a:schemeClr val="accent1"/>
                          </a:solidFill>
                          <a:effectLst/>
                          <a:latin typeface="Optima" panose="02000503060000020004"/>
                          <a:cs typeface="Calibri"/>
                        </a:rPr>
                        <a:t>English</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VLV,BALL;1/4IN,CL150,CS,NPT,1/4IN,WHL</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0"/>
                  </a:ext>
                </a:extLst>
              </a:tr>
              <a:tr h="973806">
                <a:tc>
                  <a:txBody>
                    <a:bodyPr/>
                    <a:lstStyle/>
                    <a:p>
                      <a:pPr algn="l" fontAlgn="b"/>
                      <a:r>
                        <a:rPr lang="en-US" sz="1400" b="1" u="none" strike="noStrike" dirty="0">
                          <a:solidFill>
                            <a:schemeClr val="accent1"/>
                          </a:solidFill>
                          <a:effectLst/>
                          <a:latin typeface="Optima" panose="02000503060000020004"/>
                          <a:cs typeface="Calibri"/>
                        </a:rPr>
                        <a:t>English</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VALVE, BALL; SIZE: 1/4 IN, PRESSURE RATING: CL 150, BODY MATERIAL: CARBON STEEL, CONNECTION TYPE: NPT, CONNECTION SIZE: 1/4 IN, OPERATED: WHEEL, PORT TYPE: FULL BORE, TRIM: BALL: SS 316, STEM: SS 316, TYPE: LOW PRESSURE, MATERIAL SPECIFICATION: ASTM A105, MATERIAL GRADE: B, LINING MATERIAL: TEFLON, SOFTGOODS: SEAL: NBR, PACKING: GRAFOIL, FACE TO FACE LENGTH: 150 MM, TEMPERATURE RANGE: -30 TO 100 DEG C, DUTY: HEAVY, APPLICATION: CENTRIFUGAL PUMP, MEDIUM: WATER, FLOW RATE: 16 L/MIN</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1"/>
                  </a:ext>
                </a:extLst>
              </a:tr>
              <a:tr h="249832">
                <a:tc>
                  <a:txBody>
                    <a:bodyPr/>
                    <a:lstStyle/>
                    <a:p>
                      <a:pPr algn="l" fontAlgn="b"/>
                      <a:r>
                        <a:rPr lang="en-US" sz="1400" b="1" u="none" strike="noStrike" dirty="0">
                          <a:solidFill>
                            <a:schemeClr val="accent1"/>
                          </a:solidFill>
                          <a:effectLst/>
                          <a:latin typeface="Optima" panose="02000503060000020004"/>
                          <a:cs typeface="Calibri"/>
                        </a:rPr>
                        <a:t>German</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VENTIL, KUGEL;1/4IN,CL 150,NPT,1/4IN</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2"/>
                  </a:ext>
                </a:extLst>
              </a:tr>
              <a:tr h="1143360">
                <a:tc>
                  <a:txBody>
                    <a:bodyPr/>
                    <a:lstStyle/>
                    <a:p>
                      <a:pPr algn="l" fontAlgn="b"/>
                      <a:r>
                        <a:rPr lang="en-US" sz="1400" b="1" u="none" strike="noStrike" dirty="0">
                          <a:solidFill>
                            <a:schemeClr val="accent1"/>
                          </a:solidFill>
                          <a:effectLst/>
                          <a:latin typeface="Optima" panose="02000503060000020004"/>
                          <a:cs typeface="Calibri"/>
                        </a:rPr>
                        <a:t>German</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VENTIL, KUGEL; GROESSE: 1/4 IN, DRUCKSTUFE: CL 150, RUMPFMATERIAL: KOHLENSTOFFSTAHL, VERBINDUNGSART: NPT, VERBINDUNGS GROESSE: 1/4 IN, BETRIEBEN: FELGE, HAFENART: VOLLER DURCHGANG, VERKLEIDUNG: KUGEL: SS 316, STEM: SS 316, TYP: NIEDRIGER DRUCK, MATERIALSPEZIFIKATION: ASTM A105, MATERIALSTUDE: B, FUTTERMATERIAL: TEFLON, WEICHE WAREN: DICHTUNGS: NBR, VERPACKUNG: GRAFOIL, GESICHT ZU GESICHT DISTANZ: 150 MM, TEMPERATURBEREICH: -30 TO 100 DEG C, PFLICHT: HOCH, ANWENDUNG: KREISELPUMPE, MITTEL: WASSER, FLIESSRATE: 16 L/MIN</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3"/>
                  </a:ext>
                </a:extLst>
              </a:tr>
              <a:tr h="249832">
                <a:tc>
                  <a:txBody>
                    <a:bodyPr/>
                    <a:lstStyle/>
                    <a:p>
                      <a:pPr algn="l" fontAlgn="b"/>
                      <a:r>
                        <a:rPr lang="en-US" sz="1400" b="1" u="none" strike="noStrike" dirty="0">
                          <a:solidFill>
                            <a:schemeClr val="accent1"/>
                          </a:solidFill>
                          <a:effectLst/>
                          <a:latin typeface="Optima" panose="02000503060000020004"/>
                          <a:cs typeface="Calibri"/>
                        </a:rPr>
                        <a:t>French</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VALVE, </a:t>
                      </a:r>
                      <a:r>
                        <a:rPr lang="en-US" sz="1200" b="1" u="none" strike="noStrike" dirty="0" err="1">
                          <a:solidFill>
                            <a:schemeClr val="accent1"/>
                          </a:solidFill>
                          <a:effectLst/>
                          <a:latin typeface="Optima" panose="02000503060000020004"/>
                          <a:cs typeface="Calibri"/>
                        </a:rPr>
                        <a:t>À</a:t>
                      </a:r>
                      <a:r>
                        <a:rPr lang="en-US" sz="1200" b="1" u="none" strike="noStrike" dirty="0">
                          <a:solidFill>
                            <a:schemeClr val="accent1"/>
                          </a:solidFill>
                          <a:effectLst/>
                          <a:latin typeface="Optima" panose="02000503060000020004"/>
                          <a:cs typeface="Calibri"/>
                        </a:rPr>
                        <a:t> BILLES;1/4IN,CL 150</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4"/>
                  </a:ext>
                </a:extLst>
              </a:tr>
              <a:tr h="1148348">
                <a:tc>
                  <a:txBody>
                    <a:bodyPr/>
                    <a:lstStyle/>
                    <a:p>
                      <a:pPr algn="l" fontAlgn="b"/>
                      <a:r>
                        <a:rPr lang="en-US" sz="1400" b="1" u="none" strike="noStrike" dirty="0">
                          <a:solidFill>
                            <a:schemeClr val="accent1"/>
                          </a:solidFill>
                          <a:effectLst/>
                          <a:latin typeface="Optima" panose="02000503060000020004"/>
                          <a:cs typeface="Calibri"/>
                        </a:rPr>
                        <a:t>French</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VALVE, </a:t>
                      </a:r>
                      <a:r>
                        <a:rPr lang="en-US" sz="1200" b="1" u="none" strike="noStrike" dirty="0" err="1">
                          <a:solidFill>
                            <a:schemeClr val="accent1"/>
                          </a:solidFill>
                          <a:effectLst/>
                          <a:latin typeface="Optima" panose="02000503060000020004"/>
                          <a:cs typeface="Calibri"/>
                        </a:rPr>
                        <a:t>À</a:t>
                      </a:r>
                      <a:r>
                        <a:rPr lang="en-US" sz="1200" b="1" u="none" strike="noStrike" dirty="0">
                          <a:solidFill>
                            <a:schemeClr val="accent1"/>
                          </a:solidFill>
                          <a:effectLst/>
                          <a:latin typeface="Optima" panose="02000503060000020004"/>
                          <a:cs typeface="Calibri"/>
                        </a:rPr>
                        <a:t> BILLES; TAILLE: 1/4 IN, CLASSEMENT PRESSION: CL 150, MATÉRIAUX DU CORPS: ACIER AU CARBONE, TYPE DE RACCORD: NPT, CONNECTEUR TAILLE: 1/4 IN, COMMANDE: ROUE, TYPE DE PORT: PASSAGE INTÉGRAL, TRIM: BOULE: SS 316, POTENCE: SS 316, TYPE: BASSE PRESSION, SPÉCIFICATION DES MATÉRIAUX: ASTM A105, CLASSE DE MATÉRIAU: B, MATÉRIAU DE REVÊTEMENT: TEFLON, BIENS NON DURABLES: JOINT: NBR, EMBALLAGE: GRAFOIL, FACE </a:t>
                      </a:r>
                      <a:r>
                        <a:rPr lang="en-US" sz="1200" b="1" u="none" strike="noStrike" dirty="0" err="1">
                          <a:solidFill>
                            <a:schemeClr val="accent1"/>
                          </a:solidFill>
                          <a:effectLst/>
                          <a:latin typeface="Optima" panose="02000503060000020004"/>
                          <a:cs typeface="Calibri"/>
                        </a:rPr>
                        <a:t>À</a:t>
                      </a:r>
                      <a:r>
                        <a:rPr lang="en-US" sz="1200" b="1" u="none" strike="noStrike" dirty="0">
                          <a:solidFill>
                            <a:schemeClr val="accent1"/>
                          </a:solidFill>
                          <a:effectLst/>
                          <a:latin typeface="Optima" panose="02000503060000020004"/>
                          <a:cs typeface="Calibri"/>
                        </a:rPr>
                        <a:t> FACE LONGUEUR: 150 MM, GAMME DE TEMPERATURE: -30 TO 100 DEG C, DEVOIR: LOURDE, CANDIDATURE: POMPE CENTRIFUGE, A MOYEN: D'EAU, DEBIT TAUX: 16 L/MIN</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5"/>
                  </a:ext>
                </a:extLst>
              </a:tr>
              <a:tr h="270750">
                <a:tc>
                  <a:txBody>
                    <a:bodyPr/>
                    <a:lstStyle/>
                    <a:p>
                      <a:pPr algn="l" fontAlgn="b"/>
                      <a:r>
                        <a:rPr lang="en-US" sz="1400" b="1" u="none" strike="noStrike" dirty="0">
                          <a:solidFill>
                            <a:schemeClr val="accent1"/>
                          </a:solidFill>
                          <a:effectLst/>
                          <a:latin typeface="Optima" panose="02000503060000020004"/>
                          <a:cs typeface="Calibri"/>
                        </a:rPr>
                        <a:t>Italian</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VALVOLA, A SFERA;0.25IN,CL 150</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6"/>
                  </a:ext>
                </a:extLst>
              </a:tr>
              <a:tr h="1144775">
                <a:tc>
                  <a:txBody>
                    <a:bodyPr/>
                    <a:lstStyle/>
                    <a:p>
                      <a:pPr algn="l" fontAlgn="b"/>
                      <a:r>
                        <a:rPr lang="en-US" sz="1400" b="1" u="none" strike="noStrike" dirty="0">
                          <a:solidFill>
                            <a:schemeClr val="accent1"/>
                          </a:solidFill>
                          <a:effectLst/>
                          <a:latin typeface="Optima" panose="02000503060000020004"/>
                          <a:cs typeface="Calibri"/>
                        </a:rPr>
                        <a:t>Italian</a:t>
                      </a:r>
                      <a:endParaRPr lang="en-US" sz="1400" b="1" i="0" u="none" strike="noStrike" dirty="0">
                        <a:solidFill>
                          <a:schemeClr val="accent1"/>
                        </a:solidFill>
                        <a:effectLst/>
                        <a:latin typeface="Optima" panose="02000503060000020004"/>
                        <a:cs typeface="Calibri"/>
                      </a:endParaRPr>
                    </a:p>
                  </a:txBody>
                  <a:tcPr marL="10756" marR="10756" marT="10756" marB="0" anchor="b"/>
                </a:tc>
                <a:tc>
                  <a:txBody>
                    <a:bodyPr/>
                    <a:lstStyle/>
                    <a:p>
                      <a:pPr algn="l" fontAlgn="b"/>
                      <a:r>
                        <a:rPr lang="en-US" sz="1200" b="1" u="none" strike="noStrike" dirty="0">
                          <a:solidFill>
                            <a:schemeClr val="accent1"/>
                          </a:solidFill>
                          <a:effectLst/>
                          <a:latin typeface="Optima" panose="02000503060000020004"/>
                          <a:cs typeface="Calibri"/>
                        </a:rPr>
                        <a:t>VALVOLA, A SFERA; MISURA: 0.25 IN, PRESSIONE DI PROGETTAZIONE: CL 150, MATERIALE CORPO: ACCIAIO AL CARBONIO, TIPO DI CONNESSIONE: NPT, DIMENSIONE CONNESSIONE: 0.25 IN, COMANDO: RUOTA, PORT TIPO: PASSAGGIO TOTALE, TRIM: PALLA: SS 316, GAMBO: SS 316, TIPO: BASSA PRESSIONE, SPECIFICHE MATERIALE: ASTM A105, GRADO MATERIALE: B, MATERIALE DI RIVESTIMENTO: TEFLON, MATERIALI SOFFICI: FOCA: NBR, IMBALLAGGIO: GRAFOIL, LUNGHEZZA FACCIA A FACCIA: 150 MM, RANGE DI TEMPERATURA: -30 TO 100 DEG C, SERVIZIO: PESANTE, APPLICAZIONE: POMPA CENTRIFUGA, ELEMENTO: ACQUA, PORTATA TASSO: 16 L/MIN</a:t>
                      </a:r>
                      <a:endParaRPr lang="en-US" sz="1200" b="1" i="0" u="none" strike="noStrike" dirty="0">
                        <a:solidFill>
                          <a:schemeClr val="accent1"/>
                        </a:solidFill>
                        <a:effectLst/>
                        <a:latin typeface="Optima" panose="02000503060000020004"/>
                        <a:cs typeface="Calibri"/>
                      </a:endParaRPr>
                    </a:p>
                  </a:txBody>
                  <a:tcPr marL="10756" marR="10756" marT="10756" marB="0" anchor="b"/>
                </a:tc>
                <a:extLst>
                  <a:ext uri="{0D108BD9-81ED-4DB2-BD59-A6C34878D82A}">
                    <a16:rowId xmlns:a16="http://schemas.microsoft.com/office/drawing/2014/main" val="10007"/>
                  </a:ext>
                </a:extLst>
              </a:tr>
            </a:tbl>
          </a:graphicData>
        </a:graphic>
      </p:graphicFrame>
      <p:sp>
        <p:nvSpPr>
          <p:cNvPr id="4" name="Date Placeholder 18">
            <a:extLst>
              <a:ext uri="{FF2B5EF4-FFF2-40B4-BE49-F238E27FC236}">
                <a16:creationId xmlns:a16="http://schemas.microsoft.com/office/drawing/2014/main" id="{A3D9F8FD-FF1A-DD46-9A5B-AEFFF137C009}"/>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414108888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6DDE-7E17-4CA6-9C92-679DFE5EF150}"/>
              </a:ext>
            </a:extLst>
          </p:cNvPr>
          <p:cNvSpPr>
            <a:spLocks noGrp="1"/>
          </p:cNvSpPr>
          <p:nvPr>
            <p:ph type="title"/>
          </p:nvPr>
        </p:nvSpPr>
        <p:spPr/>
        <p:txBody>
          <a:bodyPr>
            <a:normAutofit fontScale="90000"/>
          </a:bodyPr>
          <a:lstStyle/>
          <a:p>
            <a:br>
              <a:rPr lang="en-US" b="1" dirty="0"/>
            </a:br>
            <a:r>
              <a:rPr lang="en-US" sz="4000" b="1" dirty="0">
                <a:latin typeface="Optima"/>
              </a:rPr>
              <a:t>Taxonomy/Dictionary Formulation Guidelines</a:t>
            </a:r>
            <a:br>
              <a:rPr lang="en-IN" b="1" dirty="0"/>
            </a:br>
            <a:endParaRPr lang="en-IN" dirty="0"/>
          </a:p>
        </p:txBody>
      </p:sp>
      <p:sp>
        <p:nvSpPr>
          <p:cNvPr id="3" name="Content Placeholder 2">
            <a:extLst>
              <a:ext uri="{FF2B5EF4-FFF2-40B4-BE49-F238E27FC236}">
                <a16:creationId xmlns:a16="http://schemas.microsoft.com/office/drawing/2014/main" id="{97A291EA-D31D-4D86-86B3-390F2D4E6206}"/>
              </a:ext>
            </a:extLst>
          </p:cNvPr>
          <p:cNvSpPr>
            <a:spLocks noGrp="1"/>
          </p:cNvSpPr>
          <p:nvPr>
            <p:ph idx="1"/>
          </p:nvPr>
        </p:nvSpPr>
        <p:spPr/>
        <p:txBody>
          <a:bodyPr>
            <a:normAutofit/>
          </a:bodyPr>
          <a:lstStyle/>
          <a:p>
            <a:pPr>
              <a:buFont typeface="Wingdings" panose="05000000000000000000" pitchFamily="2" charset="2"/>
              <a:buChar char="v"/>
            </a:pPr>
            <a:r>
              <a:rPr lang="en-US" sz="2200" b="1" dirty="0">
                <a:latin typeface="Optima"/>
              </a:rPr>
              <a:t>Class Name should have clear cut definition to identify uniquely</a:t>
            </a:r>
          </a:p>
          <a:p>
            <a:pPr lvl="1">
              <a:buFont typeface="Wingdings" panose="05000000000000000000" pitchFamily="2" charset="2"/>
              <a:buChar char="q"/>
            </a:pPr>
            <a:r>
              <a:rPr lang="en-US" sz="2200" dirty="0">
                <a:latin typeface="Optima"/>
              </a:rPr>
              <a:t>The format should be “Noun, Modifier” </a:t>
            </a:r>
            <a:r>
              <a:rPr lang="en-US" sz="2200" u="sng" dirty="0">
                <a:latin typeface="Optima"/>
              </a:rPr>
              <a:t>not</a:t>
            </a:r>
            <a:r>
              <a:rPr lang="en-US" sz="2200" dirty="0">
                <a:latin typeface="Optima"/>
              </a:rPr>
              <a:t> “Modifier, Noun”</a:t>
            </a:r>
            <a:endParaRPr lang="en-IN" sz="2200" dirty="0">
              <a:latin typeface="Optima"/>
            </a:endParaRPr>
          </a:p>
          <a:p>
            <a:pPr lvl="2"/>
            <a:r>
              <a:rPr lang="en-US" sz="2200" dirty="0">
                <a:latin typeface="Optima"/>
              </a:rPr>
              <a:t>VALVE, GATE is Correct</a:t>
            </a:r>
            <a:endParaRPr lang="en-IN" sz="2200" dirty="0">
              <a:latin typeface="Optima"/>
            </a:endParaRPr>
          </a:p>
          <a:p>
            <a:pPr lvl="2"/>
            <a:r>
              <a:rPr lang="en-US" sz="2200" dirty="0">
                <a:solidFill>
                  <a:schemeClr val="accent1"/>
                </a:solidFill>
                <a:latin typeface="Optima"/>
              </a:rPr>
              <a:t>GATE</a:t>
            </a:r>
            <a:r>
              <a:rPr lang="en-US" sz="2200" dirty="0">
                <a:latin typeface="Optima"/>
              </a:rPr>
              <a:t>, VALVE is Incorrect</a:t>
            </a:r>
          </a:p>
          <a:p>
            <a:pPr lvl="1">
              <a:buFont typeface="Wingdings" panose="05000000000000000000" pitchFamily="2" charset="2"/>
              <a:buChar char="q"/>
            </a:pPr>
            <a:r>
              <a:rPr lang="en-US" sz="2200" dirty="0">
                <a:latin typeface="Optima"/>
              </a:rPr>
              <a:t>No use of abbreviations in Class name</a:t>
            </a:r>
            <a:endParaRPr lang="en-IN" sz="2200" dirty="0">
              <a:latin typeface="Optima"/>
            </a:endParaRPr>
          </a:p>
          <a:p>
            <a:pPr lvl="2"/>
            <a:r>
              <a:rPr lang="en-US" sz="2200" dirty="0">
                <a:latin typeface="Optima"/>
              </a:rPr>
              <a:t>TRANSMITTER, DIFF PRESS</a:t>
            </a:r>
            <a:endParaRPr lang="en-IN" sz="2200" dirty="0">
              <a:latin typeface="Optima"/>
            </a:endParaRPr>
          </a:p>
          <a:p>
            <a:pPr lvl="2"/>
            <a:r>
              <a:rPr lang="en-US" sz="2200" dirty="0">
                <a:latin typeface="Optima"/>
              </a:rPr>
              <a:t>INDICATOR, TEMP</a:t>
            </a:r>
            <a:endParaRPr lang="en-IN" sz="2200" dirty="0">
              <a:latin typeface="Optima"/>
            </a:endParaRPr>
          </a:p>
          <a:p>
            <a:pPr lvl="1">
              <a:buFont typeface="Wingdings" panose="05000000000000000000" pitchFamily="2" charset="2"/>
              <a:buChar char="q"/>
            </a:pPr>
            <a:r>
              <a:rPr lang="en-US" sz="2200" dirty="0">
                <a:latin typeface="Optima"/>
              </a:rPr>
              <a:t>No ‘material’ in the Class name</a:t>
            </a:r>
            <a:endParaRPr lang="en-IN" sz="2200" dirty="0">
              <a:latin typeface="Optima"/>
            </a:endParaRPr>
          </a:p>
          <a:p>
            <a:pPr lvl="2">
              <a:buFont typeface="Arial" panose="020B0604020202020204" pitchFamily="34" charset="0"/>
              <a:buChar char="•"/>
            </a:pPr>
            <a:r>
              <a:rPr lang="en-US" sz="2200" dirty="0">
                <a:latin typeface="Optima"/>
              </a:rPr>
              <a:t>BOX, PLASTIC</a:t>
            </a:r>
            <a:endParaRPr lang="en-IN" sz="2200" dirty="0">
              <a:latin typeface="Optima"/>
            </a:endParaRPr>
          </a:p>
          <a:p>
            <a:pPr lvl="2">
              <a:buFont typeface="Arial" panose="020B0604020202020204" pitchFamily="34" charset="0"/>
              <a:buChar char="•"/>
            </a:pPr>
            <a:r>
              <a:rPr lang="en-US" sz="2200" dirty="0">
                <a:latin typeface="Optima"/>
              </a:rPr>
              <a:t>PIPE, STEEL</a:t>
            </a:r>
            <a:endParaRPr lang="en-IN" sz="2200" dirty="0">
              <a:latin typeface="Optima"/>
            </a:endParaRPr>
          </a:p>
          <a:p>
            <a:pPr lvl="1">
              <a:buFont typeface="Wingdings" panose="05000000000000000000" pitchFamily="2" charset="2"/>
              <a:buChar char="q"/>
            </a:pPr>
            <a:r>
              <a:rPr lang="en-US" sz="2200" dirty="0">
                <a:latin typeface="Optima"/>
              </a:rPr>
              <a:t>No synonyms or equivalence with existing Class name</a:t>
            </a:r>
            <a:endParaRPr lang="en-IN" sz="2200" dirty="0">
              <a:latin typeface="Optima"/>
            </a:endParaRPr>
          </a:p>
          <a:p>
            <a:pPr lvl="2"/>
            <a:r>
              <a:rPr lang="en-US" sz="2200" dirty="0">
                <a:latin typeface="Optima"/>
              </a:rPr>
              <a:t>BEARING, JOURNAL &amp; BEARING, SLEEVE</a:t>
            </a:r>
            <a:endParaRPr lang="en-IN" sz="2200" dirty="0">
              <a:latin typeface="Optima"/>
            </a:endParaRPr>
          </a:p>
          <a:p>
            <a:pPr lvl="2"/>
            <a:r>
              <a:rPr lang="en-US" sz="2200" dirty="0">
                <a:latin typeface="Optima"/>
              </a:rPr>
              <a:t>WRENCH &amp; SPANNER</a:t>
            </a:r>
            <a:endParaRPr lang="en-IN" sz="2200" dirty="0">
              <a:latin typeface="Optima"/>
            </a:endParaRPr>
          </a:p>
          <a:p>
            <a:pPr lvl="2"/>
            <a:endParaRPr lang="en-IN" sz="2000" dirty="0">
              <a:latin typeface="+mn-lt"/>
            </a:endParaRPr>
          </a:p>
          <a:p>
            <a:pPr marL="0" indent="0">
              <a:buNone/>
            </a:pPr>
            <a:endParaRPr lang="en-IN" sz="2400" dirty="0">
              <a:latin typeface="+mn-lt"/>
            </a:endParaRPr>
          </a:p>
        </p:txBody>
      </p:sp>
      <p:sp>
        <p:nvSpPr>
          <p:cNvPr id="4" name="Date Placeholder 18">
            <a:extLst>
              <a:ext uri="{FF2B5EF4-FFF2-40B4-BE49-F238E27FC236}">
                <a16:creationId xmlns:a16="http://schemas.microsoft.com/office/drawing/2014/main" id="{86CDDF15-D492-DA45-A147-403A2AD64E92}"/>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675160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B937-C0D6-47CF-8510-B7CC11C1E11E}"/>
              </a:ext>
            </a:extLst>
          </p:cNvPr>
          <p:cNvSpPr>
            <a:spLocks noGrp="1"/>
          </p:cNvSpPr>
          <p:nvPr>
            <p:ph type="title"/>
          </p:nvPr>
        </p:nvSpPr>
        <p:spPr/>
        <p:txBody>
          <a:bodyPr>
            <a:normAutofit/>
          </a:bodyPr>
          <a:lstStyle/>
          <a:p>
            <a:r>
              <a:rPr lang="en-US" sz="3600" b="1" dirty="0">
                <a:latin typeface="Optima"/>
              </a:rPr>
              <a:t>Taxonomy/Dictionary Formulation Guidelines</a:t>
            </a:r>
            <a:endParaRPr lang="en-IN" sz="3600" dirty="0">
              <a:latin typeface="Optima"/>
            </a:endParaRPr>
          </a:p>
        </p:txBody>
      </p:sp>
      <p:sp>
        <p:nvSpPr>
          <p:cNvPr id="3" name="Content Placeholder 2">
            <a:extLst>
              <a:ext uri="{FF2B5EF4-FFF2-40B4-BE49-F238E27FC236}">
                <a16:creationId xmlns:a16="http://schemas.microsoft.com/office/drawing/2014/main" id="{B3187198-E6E2-4DB2-9D37-2227F65560D3}"/>
              </a:ext>
            </a:extLst>
          </p:cNvPr>
          <p:cNvSpPr>
            <a:spLocks noGrp="1"/>
          </p:cNvSpPr>
          <p:nvPr>
            <p:ph idx="1"/>
          </p:nvPr>
        </p:nvSpPr>
        <p:spPr/>
        <p:txBody>
          <a:bodyPr>
            <a:normAutofit lnSpcReduction="10000"/>
          </a:bodyPr>
          <a:lstStyle/>
          <a:p>
            <a:pPr lvl="0">
              <a:buFont typeface="Wingdings" panose="05000000000000000000" pitchFamily="2" charset="2"/>
              <a:buChar char="v"/>
            </a:pPr>
            <a:r>
              <a:rPr lang="en-US" sz="2200" b="1" dirty="0">
                <a:latin typeface="Optima"/>
              </a:rPr>
              <a:t>Class Name</a:t>
            </a:r>
            <a:endParaRPr lang="en-IN" sz="2200" dirty="0">
              <a:latin typeface="Optima"/>
            </a:endParaRPr>
          </a:p>
          <a:p>
            <a:pPr lvl="1">
              <a:buFont typeface="Wingdings" panose="05000000000000000000" pitchFamily="2" charset="2"/>
              <a:buChar char="q"/>
            </a:pPr>
            <a:r>
              <a:rPr lang="en-US" sz="2200" dirty="0">
                <a:latin typeface="Optima"/>
              </a:rPr>
              <a:t>No Generic name in the Class name</a:t>
            </a:r>
            <a:endParaRPr lang="en-IN" sz="2200" dirty="0">
              <a:latin typeface="Optima"/>
            </a:endParaRPr>
          </a:p>
          <a:p>
            <a:pPr lvl="2"/>
            <a:r>
              <a:rPr lang="en-US" sz="2200" dirty="0">
                <a:latin typeface="Optima"/>
              </a:rPr>
              <a:t>FITTING</a:t>
            </a:r>
            <a:endParaRPr lang="en-IN" sz="2200" dirty="0">
              <a:latin typeface="Optima"/>
            </a:endParaRPr>
          </a:p>
          <a:p>
            <a:pPr lvl="2"/>
            <a:r>
              <a:rPr lang="en-US" sz="2200" dirty="0">
                <a:latin typeface="Optima"/>
              </a:rPr>
              <a:t>FASTENER</a:t>
            </a:r>
            <a:endParaRPr lang="en-IN" sz="2200" dirty="0">
              <a:latin typeface="Optima"/>
            </a:endParaRPr>
          </a:p>
          <a:p>
            <a:pPr lvl="2"/>
            <a:r>
              <a:rPr lang="en-US" sz="2200" dirty="0">
                <a:latin typeface="Optima"/>
              </a:rPr>
              <a:t>TOOL</a:t>
            </a:r>
            <a:endParaRPr lang="en-IN" sz="2200" dirty="0">
              <a:latin typeface="Optima"/>
            </a:endParaRPr>
          </a:p>
          <a:p>
            <a:pPr lvl="1">
              <a:buFont typeface="Wingdings" panose="05000000000000000000" pitchFamily="2" charset="2"/>
              <a:buChar char="q"/>
            </a:pPr>
            <a:r>
              <a:rPr lang="en-US" sz="2200" dirty="0">
                <a:latin typeface="Optima"/>
              </a:rPr>
              <a:t>No use of plurals in Class name</a:t>
            </a:r>
            <a:endParaRPr lang="en-IN" sz="2200" dirty="0">
              <a:latin typeface="Optima"/>
            </a:endParaRPr>
          </a:p>
          <a:p>
            <a:pPr lvl="2"/>
            <a:r>
              <a:rPr lang="en-US" sz="2200" dirty="0">
                <a:latin typeface="Optima"/>
              </a:rPr>
              <a:t>BEARINGS</a:t>
            </a:r>
            <a:endParaRPr lang="en-IN" sz="2200" dirty="0">
              <a:latin typeface="Optima"/>
            </a:endParaRPr>
          </a:p>
          <a:p>
            <a:pPr lvl="2"/>
            <a:r>
              <a:rPr lang="en-US" sz="2200" dirty="0">
                <a:latin typeface="Optima"/>
              </a:rPr>
              <a:t>ABRASIVES</a:t>
            </a:r>
            <a:endParaRPr lang="en-IN" sz="2200" dirty="0">
              <a:latin typeface="Optima"/>
            </a:endParaRPr>
          </a:p>
          <a:p>
            <a:pPr lvl="1">
              <a:buFont typeface="Wingdings" panose="05000000000000000000" pitchFamily="2" charset="2"/>
              <a:buChar char="q"/>
            </a:pPr>
            <a:r>
              <a:rPr lang="en-US" sz="2200" dirty="0">
                <a:latin typeface="Optima"/>
              </a:rPr>
              <a:t>No group/category name in the Class name</a:t>
            </a:r>
            <a:endParaRPr lang="en-IN" sz="2200" dirty="0">
              <a:latin typeface="Optima"/>
            </a:endParaRPr>
          </a:p>
          <a:p>
            <a:pPr lvl="2"/>
            <a:r>
              <a:rPr lang="en-US" sz="2200" dirty="0">
                <a:latin typeface="Optima"/>
              </a:rPr>
              <a:t>PUMPS &amp; COMPRESSORS</a:t>
            </a:r>
            <a:endParaRPr lang="en-IN" sz="2200" dirty="0">
              <a:latin typeface="Optima"/>
            </a:endParaRPr>
          </a:p>
          <a:p>
            <a:pPr lvl="2"/>
            <a:r>
              <a:rPr lang="en-US" sz="2200" dirty="0">
                <a:latin typeface="Optima"/>
              </a:rPr>
              <a:t>MOTORS &amp; GENERATORS</a:t>
            </a:r>
            <a:endParaRPr lang="en-IN" sz="2200" dirty="0">
              <a:latin typeface="Optima"/>
            </a:endParaRPr>
          </a:p>
          <a:p>
            <a:pPr lvl="1">
              <a:buFont typeface="Wingdings" panose="05000000000000000000" pitchFamily="2" charset="2"/>
              <a:buChar char="q"/>
            </a:pPr>
            <a:r>
              <a:rPr lang="en-US" sz="2200" dirty="0">
                <a:latin typeface="Optima"/>
              </a:rPr>
              <a:t>No property in the Class name</a:t>
            </a:r>
            <a:endParaRPr lang="en-IN" sz="2200" dirty="0">
              <a:latin typeface="Optima"/>
            </a:endParaRPr>
          </a:p>
          <a:p>
            <a:pPr lvl="2"/>
            <a:r>
              <a:rPr lang="en-US" sz="2200" dirty="0">
                <a:latin typeface="Optima"/>
              </a:rPr>
              <a:t>ADAPTER, TUBE TO FEMALE PIPE </a:t>
            </a:r>
            <a:endParaRPr lang="en-IN" sz="2200" dirty="0">
              <a:latin typeface="Optima"/>
            </a:endParaRPr>
          </a:p>
          <a:p>
            <a:pPr lvl="2"/>
            <a:r>
              <a:rPr lang="en-US" sz="2200" dirty="0">
                <a:latin typeface="Optima"/>
              </a:rPr>
              <a:t>BEARING, BALL, SEALED</a:t>
            </a:r>
            <a:endParaRPr lang="en-IN" sz="2200" dirty="0">
              <a:latin typeface="Optima"/>
            </a:endParaRPr>
          </a:p>
          <a:p>
            <a:endParaRPr lang="en-IN" dirty="0"/>
          </a:p>
        </p:txBody>
      </p:sp>
      <p:sp>
        <p:nvSpPr>
          <p:cNvPr id="4" name="Date Placeholder 18">
            <a:extLst>
              <a:ext uri="{FF2B5EF4-FFF2-40B4-BE49-F238E27FC236}">
                <a16:creationId xmlns:a16="http://schemas.microsoft.com/office/drawing/2014/main" id="{6F5E9645-AA5B-CE40-97BB-977474F605FD}"/>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173219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4</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Master Data Quality Standards</a:t>
            </a:r>
          </a:p>
        </p:txBody>
      </p:sp>
      <p:graphicFrame>
        <p:nvGraphicFramePr>
          <p:cNvPr id="11" name="Diagram 10"/>
          <p:cNvGraphicFramePr/>
          <p:nvPr>
            <p:extLst>
              <p:ext uri="{D42A27DB-BD31-4B8C-83A1-F6EECF244321}">
                <p14:modId xmlns:p14="http://schemas.microsoft.com/office/powerpoint/2010/main" val="4120249913"/>
              </p:ext>
            </p:extLst>
          </p:nvPr>
        </p:nvGraphicFramePr>
        <p:xfrm>
          <a:off x="3500439" y="1156407"/>
          <a:ext cx="8414357"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06670" y="1824539"/>
            <a:ext cx="2244245" cy="615553"/>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700" b="1" dirty="0">
                <a:latin typeface="Optima" charset="0"/>
                <a:ea typeface="Optima" charset="0"/>
                <a:cs typeface="Optima" charset="0"/>
              </a:rPr>
              <a:t>ISO </a:t>
            </a:r>
            <a:r>
              <a:rPr lang="en-US" sz="1700" b="1">
                <a:latin typeface="Optima" charset="0"/>
                <a:ea typeface="Optima" charset="0"/>
                <a:cs typeface="Optima" charset="0"/>
              </a:rPr>
              <a:t>8000 </a:t>
            </a:r>
          </a:p>
          <a:p>
            <a:pPr algn="ctr"/>
            <a:r>
              <a:rPr lang="en-US" sz="1700" b="1" dirty="0">
                <a:latin typeface="Optima" charset="0"/>
                <a:ea typeface="Optima" charset="0"/>
                <a:cs typeface="Optima" charset="0"/>
              </a:rPr>
              <a:t>Master Data Quality</a:t>
            </a:r>
          </a:p>
        </p:txBody>
      </p:sp>
      <p:sp>
        <p:nvSpPr>
          <p:cNvPr id="8" name="TextBox 7"/>
          <p:cNvSpPr txBox="1"/>
          <p:nvPr/>
        </p:nvSpPr>
        <p:spPr>
          <a:xfrm>
            <a:off x="219434" y="3239955"/>
            <a:ext cx="3018716" cy="615553"/>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700" b="1">
                <a:latin typeface="Optima" charset="0"/>
                <a:ea typeface="Optima" charset="0"/>
                <a:cs typeface="Optima" charset="0"/>
              </a:rPr>
              <a:t>ISO 22745 </a:t>
            </a:r>
          </a:p>
          <a:p>
            <a:pPr algn="ctr"/>
            <a:r>
              <a:rPr lang="en-US" sz="1700" b="1" dirty="0">
                <a:latin typeface="Optima" charset="0"/>
                <a:ea typeface="Optima" charset="0"/>
                <a:cs typeface="Optima" charset="0"/>
              </a:rPr>
              <a:t>Open Technical Dictionaries</a:t>
            </a:r>
          </a:p>
        </p:txBody>
      </p:sp>
      <p:sp>
        <p:nvSpPr>
          <p:cNvPr id="10" name="TextBox 9"/>
          <p:cNvSpPr txBox="1"/>
          <p:nvPr/>
        </p:nvSpPr>
        <p:spPr>
          <a:xfrm>
            <a:off x="88825" y="4655372"/>
            <a:ext cx="3279936" cy="615553"/>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sz="1700" b="1">
                <a:latin typeface="Optima" charset="0"/>
                <a:ea typeface="Optima" charset="0"/>
                <a:cs typeface="Optima" charset="0"/>
              </a:rPr>
              <a:t>ISO 29002</a:t>
            </a:r>
          </a:p>
          <a:p>
            <a:pPr algn="ctr"/>
            <a:r>
              <a:rPr lang="en-US" sz="1700" b="1" dirty="0">
                <a:latin typeface="Optima" charset="0"/>
                <a:ea typeface="Optima" charset="0"/>
                <a:cs typeface="Optima" charset="0"/>
              </a:rPr>
              <a:t>Exchange of Characteristics data</a:t>
            </a:r>
          </a:p>
        </p:txBody>
      </p:sp>
    </p:spTree>
    <p:extLst>
      <p:ext uri="{BB962C8B-B14F-4D97-AF65-F5344CB8AC3E}">
        <p14:creationId xmlns:p14="http://schemas.microsoft.com/office/powerpoint/2010/main" val="274256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9220-9FCC-41CD-A2EB-90822AA79623}"/>
              </a:ext>
            </a:extLst>
          </p:cNvPr>
          <p:cNvSpPr>
            <a:spLocks noGrp="1"/>
          </p:cNvSpPr>
          <p:nvPr>
            <p:ph type="title"/>
          </p:nvPr>
        </p:nvSpPr>
        <p:spPr/>
        <p:txBody>
          <a:bodyPr>
            <a:normAutofit/>
          </a:bodyPr>
          <a:lstStyle/>
          <a:p>
            <a:r>
              <a:rPr lang="en-US" sz="3600" b="1" dirty="0">
                <a:latin typeface="Optima"/>
              </a:rPr>
              <a:t>Taxonomy/Dictionary Formulation Guidelines</a:t>
            </a:r>
            <a:endParaRPr lang="en-IN" sz="3600" dirty="0">
              <a:latin typeface="Optima"/>
            </a:endParaRPr>
          </a:p>
        </p:txBody>
      </p:sp>
      <p:sp>
        <p:nvSpPr>
          <p:cNvPr id="3" name="Content Placeholder 2">
            <a:extLst>
              <a:ext uri="{FF2B5EF4-FFF2-40B4-BE49-F238E27FC236}">
                <a16:creationId xmlns:a16="http://schemas.microsoft.com/office/drawing/2014/main" id="{9A5B98D4-B21E-474B-9311-3B8FF0DB8703}"/>
              </a:ext>
            </a:extLst>
          </p:cNvPr>
          <p:cNvSpPr>
            <a:spLocks noGrp="1"/>
          </p:cNvSpPr>
          <p:nvPr>
            <p:ph idx="1"/>
          </p:nvPr>
        </p:nvSpPr>
        <p:spPr/>
        <p:txBody>
          <a:bodyPr>
            <a:normAutofit/>
          </a:bodyPr>
          <a:lstStyle/>
          <a:p>
            <a:pPr lvl="0">
              <a:buFont typeface="Wingdings" panose="05000000000000000000" pitchFamily="2" charset="2"/>
              <a:buChar char="v"/>
            </a:pPr>
            <a:r>
              <a:rPr lang="en-US" sz="2200" b="1" dirty="0">
                <a:latin typeface="Optima"/>
              </a:rPr>
              <a:t>Property Name with definition should be unique for the template</a:t>
            </a:r>
            <a:endParaRPr lang="en-IN" sz="2200" dirty="0">
              <a:latin typeface="Optima"/>
            </a:endParaRPr>
          </a:p>
          <a:p>
            <a:pPr lvl="1">
              <a:buFont typeface="Wingdings" panose="05000000000000000000" pitchFamily="2" charset="2"/>
              <a:buChar char="q"/>
            </a:pPr>
            <a:r>
              <a:rPr lang="en-US" sz="2200" dirty="0">
                <a:latin typeface="Optima"/>
              </a:rPr>
              <a:t>Property name should be one of the characteristics of the Class</a:t>
            </a:r>
            <a:endParaRPr lang="en-IN" sz="2200" dirty="0">
              <a:latin typeface="Optima"/>
            </a:endParaRPr>
          </a:p>
          <a:p>
            <a:pPr lvl="1">
              <a:buFont typeface="Wingdings" panose="05000000000000000000" pitchFamily="2" charset="2"/>
              <a:buChar char="q"/>
            </a:pPr>
            <a:r>
              <a:rPr lang="en-US" sz="2200" dirty="0">
                <a:latin typeface="Optima"/>
              </a:rPr>
              <a:t>No Reference type as property name</a:t>
            </a:r>
            <a:endParaRPr lang="en-IN" sz="2200" dirty="0">
              <a:latin typeface="Optima"/>
            </a:endParaRPr>
          </a:p>
          <a:p>
            <a:pPr lvl="1">
              <a:buFont typeface="Wingdings" panose="05000000000000000000" pitchFamily="2" charset="2"/>
              <a:buChar char="q"/>
            </a:pPr>
            <a:r>
              <a:rPr lang="en-US" sz="2200" dirty="0">
                <a:latin typeface="Optima"/>
              </a:rPr>
              <a:t>No ambiguity in the property name</a:t>
            </a:r>
            <a:endParaRPr lang="en-IN" sz="2200" dirty="0">
              <a:latin typeface="Optima"/>
            </a:endParaRPr>
          </a:p>
          <a:p>
            <a:pPr lvl="1">
              <a:buFont typeface="Wingdings" panose="05000000000000000000" pitchFamily="2" charset="2"/>
              <a:buChar char="q"/>
            </a:pPr>
            <a:r>
              <a:rPr lang="en-US" sz="2200" dirty="0">
                <a:latin typeface="Optima"/>
              </a:rPr>
              <a:t>Clear cut definition</a:t>
            </a:r>
            <a:endParaRPr lang="en-IN" sz="2200" dirty="0">
              <a:latin typeface="Optima"/>
            </a:endParaRPr>
          </a:p>
          <a:p>
            <a:pPr lvl="1">
              <a:buFont typeface="Wingdings" panose="05000000000000000000" pitchFamily="2" charset="2"/>
              <a:buChar char="q"/>
            </a:pPr>
            <a:r>
              <a:rPr lang="en-US" sz="2200" dirty="0">
                <a:latin typeface="Optima"/>
              </a:rPr>
              <a:t> Should be in UPPER case</a:t>
            </a:r>
            <a:endParaRPr lang="en-IN" sz="2200" dirty="0">
              <a:latin typeface="Optima"/>
            </a:endParaRPr>
          </a:p>
          <a:p>
            <a:pPr lvl="1">
              <a:buFont typeface="Wingdings" panose="05000000000000000000" pitchFamily="2" charset="2"/>
              <a:buChar char="q"/>
            </a:pPr>
            <a:r>
              <a:rPr lang="en-US" sz="2200" dirty="0">
                <a:latin typeface="Optima"/>
              </a:rPr>
              <a:t>No use of Class name with the property</a:t>
            </a:r>
            <a:endParaRPr lang="en-IN" sz="2200" dirty="0">
              <a:latin typeface="Optima"/>
            </a:endParaRPr>
          </a:p>
          <a:p>
            <a:pPr lvl="1">
              <a:buFont typeface="Wingdings" panose="05000000000000000000" pitchFamily="2" charset="2"/>
              <a:buChar char="q"/>
            </a:pPr>
            <a:r>
              <a:rPr lang="en-US" sz="2200" dirty="0">
                <a:latin typeface="Optima"/>
              </a:rPr>
              <a:t>Property name should enable the item to identify uniquely</a:t>
            </a:r>
            <a:endParaRPr lang="en-IN" sz="2200" dirty="0">
              <a:latin typeface="Optima"/>
            </a:endParaRPr>
          </a:p>
          <a:p>
            <a:pPr lvl="1">
              <a:buFont typeface="Wingdings" panose="05000000000000000000" pitchFamily="2" charset="2"/>
              <a:buChar char="q"/>
            </a:pPr>
            <a:r>
              <a:rPr lang="en-US" sz="2200" dirty="0">
                <a:latin typeface="Optima"/>
              </a:rPr>
              <a:t>No generic abbreviation or acronym as property name</a:t>
            </a:r>
            <a:endParaRPr lang="en-IN" sz="2200" dirty="0">
              <a:latin typeface="Optima"/>
            </a:endParaRPr>
          </a:p>
          <a:p>
            <a:pPr lvl="1">
              <a:buFont typeface="Wingdings" panose="05000000000000000000" pitchFamily="2" charset="2"/>
              <a:buChar char="q"/>
            </a:pPr>
            <a:r>
              <a:rPr lang="en-US" sz="2200" dirty="0">
                <a:latin typeface="Optima"/>
              </a:rPr>
              <a:t>No use of Unit of Measure as property name</a:t>
            </a:r>
            <a:endParaRPr lang="en-IN" sz="2200" dirty="0">
              <a:latin typeface="Optima"/>
            </a:endParaRPr>
          </a:p>
          <a:p>
            <a:pPr lvl="1">
              <a:buFont typeface="Wingdings" panose="05000000000000000000" pitchFamily="2" charset="2"/>
              <a:buChar char="q"/>
            </a:pPr>
            <a:r>
              <a:rPr lang="en-US" sz="2200" dirty="0">
                <a:latin typeface="Optima"/>
              </a:rPr>
              <a:t>Property name should help for the procurement of the item</a:t>
            </a:r>
            <a:endParaRPr lang="en-IN" sz="2200" dirty="0">
              <a:latin typeface="Optima"/>
            </a:endParaRPr>
          </a:p>
          <a:p>
            <a:endParaRPr lang="en-IN" dirty="0"/>
          </a:p>
        </p:txBody>
      </p:sp>
      <p:sp>
        <p:nvSpPr>
          <p:cNvPr id="4" name="Date Placeholder 18">
            <a:extLst>
              <a:ext uri="{FF2B5EF4-FFF2-40B4-BE49-F238E27FC236}">
                <a16:creationId xmlns:a16="http://schemas.microsoft.com/office/drawing/2014/main" id="{7923F919-272B-EC4E-AB74-7F5E91FFDD04}"/>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468804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2E36-AEFF-46F6-AEAB-4F727A063150}"/>
              </a:ext>
            </a:extLst>
          </p:cNvPr>
          <p:cNvSpPr>
            <a:spLocks noGrp="1"/>
          </p:cNvSpPr>
          <p:nvPr>
            <p:ph type="title"/>
          </p:nvPr>
        </p:nvSpPr>
        <p:spPr/>
        <p:txBody>
          <a:bodyPr>
            <a:normAutofit/>
          </a:bodyPr>
          <a:lstStyle/>
          <a:p>
            <a:r>
              <a:rPr lang="en-US" sz="3600" b="1" dirty="0">
                <a:latin typeface="Optima"/>
              </a:rPr>
              <a:t>Taxonomy/Dictionary Formulation Guidelines</a:t>
            </a:r>
            <a:endParaRPr lang="en-IN" sz="3600" dirty="0">
              <a:latin typeface="Optima"/>
            </a:endParaRPr>
          </a:p>
        </p:txBody>
      </p:sp>
      <p:sp>
        <p:nvSpPr>
          <p:cNvPr id="3" name="Content Placeholder 2">
            <a:extLst>
              <a:ext uri="{FF2B5EF4-FFF2-40B4-BE49-F238E27FC236}">
                <a16:creationId xmlns:a16="http://schemas.microsoft.com/office/drawing/2014/main" id="{4808E140-ABB3-46B8-828E-A934C062FF7B}"/>
              </a:ext>
            </a:extLst>
          </p:cNvPr>
          <p:cNvSpPr>
            <a:spLocks noGrp="1"/>
          </p:cNvSpPr>
          <p:nvPr>
            <p:ph idx="1"/>
          </p:nvPr>
        </p:nvSpPr>
        <p:spPr/>
        <p:txBody>
          <a:bodyPr>
            <a:normAutofit/>
          </a:bodyPr>
          <a:lstStyle/>
          <a:p>
            <a:pPr lvl="0">
              <a:buFont typeface="Wingdings" panose="05000000000000000000" pitchFamily="2" charset="2"/>
              <a:buChar char="v"/>
            </a:pPr>
            <a:r>
              <a:rPr lang="en-US" sz="2200" b="1" dirty="0">
                <a:latin typeface="Optima"/>
              </a:rPr>
              <a:t>Template should consist of all the properties associated with the Class that helps in procurement of the item uniquely</a:t>
            </a:r>
            <a:endParaRPr lang="en-IN" sz="2200" dirty="0">
              <a:latin typeface="Optima"/>
            </a:endParaRPr>
          </a:p>
          <a:p>
            <a:pPr lvl="1">
              <a:buFont typeface="Wingdings" panose="05000000000000000000" pitchFamily="2" charset="2"/>
              <a:buChar char="q"/>
            </a:pPr>
            <a:r>
              <a:rPr lang="en-US" sz="2200" dirty="0">
                <a:latin typeface="Optima"/>
              </a:rPr>
              <a:t>Each template should be unique in describing the class/item</a:t>
            </a:r>
            <a:endParaRPr lang="en-IN" sz="2200" dirty="0">
              <a:latin typeface="Optima"/>
            </a:endParaRPr>
          </a:p>
          <a:p>
            <a:pPr lvl="1">
              <a:buFont typeface="Wingdings" panose="05000000000000000000" pitchFamily="2" charset="2"/>
              <a:buChar char="q"/>
            </a:pPr>
            <a:r>
              <a:rPr lang="en-US" sz="2200" dirty="0">
                <a:latin typeface="Optima"/>
              </a:rPr>
              <a:t>Template should explain the characteristics of the class/item</a:t>
            </a:r>
            <a:endParaRPr lang="en-IN" sz="2200" dirty="0">
              <a:latin typeface="Optima"/>
            </a:endParaRPr>
          </a:p>
          <a:p>
            <a:pPr lvl="1">
              <a:buFont typeface="Wingdings" panose="05000000000000000000" pitchFamily="2" charset="2"/>
              <a:buChar char="q"/>
            </a:pPr>
            <a:r>
              <a:rPr lang="en-US" sz="2200" dirty="0">
                <a:latin typeface="Optima"/>
              </a:rPr>
              <a:t>No redundancy of characteristics within a template</a:t>
            </a:r>
            <a:endParaRPr lang="en-IN" sz="2200" dirty="0">
              <a:latin typeface="Optima"/>
            </a:endParaRPr>
          </a:p>
          <a:p>
            <a:pPr lvl="1">
              <a:buFont typeface="Wingdings" panose="05000000000000000000" pitchFamily="2" charset="2"/>
              <a:buChar char="q"/>
            </a:pPr>
            <a:r>
              <a:rPr lang="en-US" sz="2200" dirty="0">
                <a:latin typeface="Optima"/>
              </a:rPr>
              <a:t>No use of Class name with the property</a:t>
            </a:r>
            <a:endParaRPr lang="en-IN" sz="2200" dirty="0">
              <a:latin typeface="Optima"/>
            </a:endParaRPr>
          </a:p>
          <a:p>
            <a:pPr lvl="1">
              <a:buFont typeface="Wingdings" panose="05000000000000000000" pitchFamily="2" charset="2"/>
              <a:buChar char="q"/>
            </a:pPr>
            <a:r>
              <a:rPr lang="en-US" sz="2200" dirty="0">
                <a:latin typeface="Optima"/>
              </a:rPr>
              <a:t>Property should have definition</a:t>
            </a:r>
            <a:endParaRPr lang="en-IN" sz="2200" dirty="0">
              <a:latin typeface="Optima"/>
            </a:endParaRPr>
          </a:p>
          <a:p>
            <a:pPr lvl="1">
              <a:buFont typeface="Wingdings" panose="05000000000000000000" pitchFamily="2" charset="2"/>
              <a:buChar char="q"/>
            </a:pPr>
            <a:r>
              <a:rPr lang="en-US" sz="2200" dirty="0">
                <a:latin typeface="Optima"/>
              </a:rPr>
              <a:t>Each property should have mandatory or optional indicator for procurement</a:t>
            </a:r>
            <a:endParaRPr lang="en-IN" sz="2200" dirty="0">
              <a:latin typeface="Optima"/>
            </a:endParaRPr>
          </a:p>
          <a:p>
            <a:pPr lvl="1">
              <a:buFont typeface="Wingdings" panose="05000000000000000000" pitchFamily="2" charset="2"/>
              <a:buChar char="q"/>
            </a:pPr>
            <a:r>
              <a:rPr lang="en-US" sz="2200" dirty="0">
                <a:latin typeface="Optima"/>
              </a:rPr>
              <a:t>Each property should have priority of sequence to include in descriptions</a:t>
            </a:r>
            <a:endParaRPr lang="en-IN" sz="2200" dirty="0">
              <a:latin typeface="Optima"/>
            </a:endParaRPr>
          </a:p>
          <a:p>
            <a:pPr lvl="1">
              <a:buFont typeface="Wingdings" panose="05000000000000000000" pitchFamily="2" charset="2"/>
              <a:buChar char="q"/>
            </a:pPr>
            <a:r>
              <a:rPr lang="en-US" sz="2200" dirty="0">
                <a:latin typeface="Optima"/>
              </a:rPr>
              <a:t>Property should </a:t>
            </a:r>
            <a:r>
              <a:rPr lang="en-US" sz="2200" u="sng" dirty="0">
                <a:latin typeface="Optima"/>
              </a:rPr>
              <a:t>not</a:t>
            </a:r>
            <a:r>
              <a:rPr lang="en-US" sz="2200" dirty="0">
                <a:latin typeface="Optima"/>
              </a:rPr>
              <a:t> be a reference type</a:t>
            </a:r>
            <a:endParaRPr lang="en-IN" sz="2200" dirty="0">
              <a:latin typeface="Optima"/>
            </a:endParaRPr>
          </a:p>
          <a:p>
            <a:pPr lvl="1">
              <a:buFont typeface="Wingdings" panose="05000000000000000000" pitchFamily="2" charset="2"/>
              <a:buChar char="q"/>
            </a:pPr>
            <a:r>
              <a:rPr lang="en-US" sz="2200" dirty="0">
                <a:latin typeface="Optima"/>
              </a:rPr>
              <a:t>Property should have a data type</a:t>
            </a:r>
            <a:endParaRPr lang="en-IN" sz="2200" dirty="0">
              <a:latin typeface="Optima"/>
            </a:endParaRPr>
          </a:p>
          <a:p>
            <a:pPr lvl="1">
              <a:buFont typeface="Wingdings" panose="05000000000000000000" pitchFamily="2" charset="2"/>
              <a:buChar char="q"/>
            </a:pPr>
            <a:r>
              <a:rPr lang="en-US" sz="2200" dirty="0">
                <a:latin typeface="Optima"/>
              </a:rPr>
              <a:t>Property should have applicable UOM</a:t>
            </a:r>
            <a:endParaRPr lang="en-IN" sz="2200" dirty="0">
              <a:latin typeface="Optima"/>
            </a:endParaRPr>
          </a:p>
          <a:p>
            <a:endParaRPr lang="en-IN" dirty="0"/>
          </a:p>
        </p:txBody>
      </p:sp>
      <p:sp>
        <p:nvSpPr>
          <p:cNvPr id="4" name="Date Placeholder 18">
            <a:extLst>
              <a:ext uri="{FF2B5EF4-FFF2-40B4-BE49-F238E27FC236}">
                <a16:creationId xmlns:a16="http://schemas.microsoft.com/office/drawing/2014/main" id="{7A5A6C2F-2F5D-0046-B208-A3525F7830B7}"/>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prstClr val="white"/>
                </a:solidFill>
              </a:rPr>
              <a:t>PiLog </a:t>
            </a:r>
            <a:fld id="{FBC3EBB5-BF7E-EA4F-B998-255FAEC393DC}" type="datetime1">
              <a:rPr lang="en-IN" smtClean="0">
                <a:solidFill>
                  <a:prstClr val="white"/>
                </a:solidFill>
              </a:rPr>
              <a:pPr/>
              <a:t>22-12-2025</a:t>
            </a:fld>
            <a:endParaRPr lang="en-ZA" dirty="0">
              <a:solidFill>
                <a:prstClr val="white"/>
              </a:solidFill>
            </a:endParaRPr>
          </a:p>
        </p:txBody>
      </p:sp>
    </p:spTree>
    <p:extLst>
      <p:ext uri="{BB962C8B-B14F-4D97-AF65-F5344CB8AC3E}">
        <p14:creationId xmlns:p14="http://schemas.microsoft.com/office/powerpoint/2010/main" val="300448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2E36-AEFF-46F6-AEAB-4F727A063150}"/>
              </a:ext>
            </a:extLst>
          </p:cNvPr>
          <p:cNvSpPr>
            <a:spLocks noGrp="1"/>
          </p:cNvSpPr>
          <p:nvPr>
            <p:ph type="title"/>
          </p:nvPr>
        </p:nvSpPr>
        <p:spPr>
          <a:xfrm>
            <a:off x="241926" y="1"/>
            <a:ext cx="11672869" cy="826603"/>
          </a:xfrm>
        </p:spPr>
        <p:txBody>
          <a:bodyPr>
            <a:normAutofit/>
          </a:bodyPr>
          <a:lstStyle/>
          <a:p>
            <a:r>
              <a:rPr lang="en-US" sz="3600" b="1" dirty="0">
                <a:latin typeface="Optima"/>
              </a:rPr>
              <a:t>Template</a:t>
            </a:r>
            <a:r>
              <a:rPr lang="en-US" sz="3600" b="1" dirty="0">
                <a:latin typeface="+mn-lt"/>
              </a:rPr>
              <a:t> </a:t>
            </a:r>
            <a:r>
              <a:rPr lang="en-US" sz="3600" b="1" dirty="0">
                <a:latin typeface="Optima"/>
              </a:rPr>
              <a:t>Comparison</a:t>
            </a:r>
            <a:r>
              <a:rPr lang="en-US" sz="3600" b="1" dirty="0">
                <a:latin typeface="+mn-lt"/>
              </a:rPr>
              <a:t> </a:t>
            </a:r>
            <a:r>
              <a:rPr lang="en-US" sz="3600" b="1" dirty="0">
                <a:latin typeface="Optima"/>
              </a:rPr>
              <a:t>for SEAL</a:t>
            </a:r>
            <a:endParaRPr lang="en-IN" sz="3600" b="1" dirty="0">
              <a:latin typeface="Optima"/>
            </a:endParaRPr>
          </a:p>
        </p:txBody>
      </p:sp>
      <p:sp>
        <p:nvSpPr>
          <p:cNvPr id="4" name="Text Placeholder 3">
            <a:extLst>
              <a:ext uri="{FF2B5EF4-FFF2-40B4-BE49-F238E27FC236}">
                <a16:creationId xmlns:a16="http://schemas.microsoft.com/office/drawing/2014/main" id="{B53BA6DB-F2FC-4837-8A82-0C739281016E}"/>
              </a:ext>
            </a:extLst>
          </p:cNvPr>
          <p:cNvSpPr>
            <a:spLocks noGrp="1"/>
          </p:cNvSpPr>
          <p:nvPr>
            <p:ph type="body" sz="quarter" idx="13"/>
          </p:nvPr>
        </p:nvSpPr>
        <p:spPr>
          <a:xfrm>
            <a:off x="154842" y="957494"/>
            <a:ext cx="2260812" cy="407281"/>
          </a:xfrm>
        </p:spPr>
        <p:txBody>
          <a:bodyPr/>
          <a:lstStyle/>
          <a:p>
            <a:r>
              <a:rPr lang="en-IN" sz="1800" dirty="0">
                <a:latin typeface="+mn-lt"/>
              </a:rPr>
              <a:t> </a:t>
            </a:r>
            <a:r>
              <a:rPr lang="en-IN" sz="1800" dirty="0">
                <a:latin typeface="Optima"/>
              </a:rPr>
              <a:t>SEAL, LABYRINTH</a:t>
            </a:r>
          </a:p>
        </p:txBody>
      </p:sp>
      <p:sp>
        <p:nvSpPr>
          <p:cNvPr id="8" name="TextBox 7">
            <a:extLst>
              <a:ext uri="{FF2B5EF4-FFF2-40B4-BE49-F238E27FC236}">
                <a16:creationId xmlns:a16="http://schemas.microsoft.com/office/drawing/2014/main" id="{B18773C0-E53F-4CA8-813E-0665118C8351}"/>
              </a:ext>
            </a:extLst>
          </p:cNvPr>
          <p:cNvSpPr txBox="1"/>
          <p:nvPr/>
        </p:nvSpPr>
        <p:spPr>
          <a:xfrm>
            <a:off x="70505" y="2764530"/>
            <a:ext cx="308641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Optima"/>
                <a:ea typeface="+mn-ea"/>
                <a:cs typeface="+mn-cs"/>
              </a:rPr>
              <a:t>A specifically designed non-contacting circumferential seal utilizing a restricted path for flow between stationary and rotating parts, where the design utilizes a series of pressure drops to reduce the leakage.</a:t>
            </a:r>
          </a:p>
        </p:txBody>
      </p:sp>
      <p:sp>
        <p:nvSpPr>
          <p:cNvPr id="12" name="TextBox 11">
            <a:extLst>
              <a:ext uri="{FF2B5EF4-FFF2-40B4-BE49-F238E27FC236}">
                <a16:creationId xmlns:a16="http://schemas.microsoft.com/office/drawing/2014/main" id="{F2E67E68-B1EC-42A0-9022-D95CB9440596}"/>
              </a:ext>
            </a:extLst>
          </p:cNvPr>
          <p:cNvSpPr txBox="1"/>
          <p:nvPr/>
        </p:nvSpPr>
        <p:spPr>
          <a:xfrm>
            <a:off x="6096000" y="2786535"/>
            <a:ext cx="237533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Optima"/>
                <a:ea typeface="+mn-ea"/>
                <a:cs typeface="+mn-cs"/>
              </a:rPr>
              <a:t>A combination of items such as a bellows, disc, drive ring, flexible diaphragm, spring, etc. when installed serves as a seal for rotary shaft equipment where high-pressure differentials exist.</a:t>
            </a:r>
          </a:p>
        </p:txBody>
      </p:sp>
      <p:sp>
        <p:nvSpPr>
          <p:cNvPr id="19" name="TextBox 18">
            <a:extLst>
              <a:ext uri="{FF2B5EF4-FFF2-40B4-BE49-F238E27FC236}">
                <a16:creationId xmlns:a16="http://schemas.microsoft.com/office/drawing/2014/main" id="{F9BEA32C-EB10-4C87-BB5E-D860218DF1B2}"/>
              </a:ext>
            </a:extLst>
          </p:cNvPr>
          <p:cNvSpPr txBox="1"/>
          <p:nvPr/>
        </p:nvSpPr>
        <p:spPr>
          <a:xfrm>
            <a:off x="5885977" y="910892"/>
            <a:ext cx="2725761" cy="369332"/>
          </a:xfrm>
          <a:prstGeom prst="rect">
            <a:avLst/>
          </a:prstGeom>
          <a:noFill/>
        </p:spPr>
        <p:txBody>
          <a:bodyPr wrap="square" rtlCol="0">
            <a:spAutoFit/>
          </a:bodyPr>
          <a:lstStyle/>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    </a:t>
            </a:r>
            <a:r>
              <a:rPr kumimoji="0" lang="en-IN" sz="1800" b="1" i="0" u="none" strike="noStrike" kern="1200" cap="none" spc="0" normalizeH="0" baseline="0" noProof="0" dirty="0">
                <a:ln>
                  <a:noFill/>
                </a:ln>
                <a:solidFill>
                  <a:srgbClr val="10479B">
                    <a:lumMod val="50000"/>
                  </a:srgbClr>
                </a:solidFill>
                <a:effectLst/>
                <a:uLnTx/>
                <a:uFillTx/>
                <a:latin typeface="Optima"/>
                <a:ea typeface="+mn-ea"/>
                <a:cs typeface="Arial"/>
              </a:rPr>
              <a:t>SEAL, MECHANICAL</a:t>
            </a:r>
          </a:p>
        </p:txBody>
      </p:sp>
      <p:pic>
        <p:nvPicPr>
          <p:cNvPr id="9" name="Picture 8">
            <a:extLst>
              <a:ext uri="{FF2B5EF4-FFF2-40B4-BE49-F238E27FC236}">
                <a16:creationId xmlns:a16="http://schemas.microsoft.com/office/drawing/2014/main" id="{E1A1E05C-19FF-4808-866D-BDEF34F1C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544" y="1309675"/>
            <a:ext cx="1873004" cy="1404753"/>
          </a:xfrm>
          <a:prstGeom prst="rect">
            <a:avLst/>
          </a:prstGeom>
        </p:spPr>
      </p:pic>
      <p:pic>
        <p:nvPicPr>
          <p:cNvPr id="16" name="Picture 15">
            <a:extLst>
              <a:ext uri="{FF2B5EF4-FFF2-40B4-BE49-F238E27FC236}">
                <a16:creationId xmlns:a16="http://schemas.microsoft.com/office/drawing/2014/main" id="{72C8CFC1-BC42-42BA-8FEE-2756D87FC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6577" y="1224201"/>
            <a:ext cx="1966000" cy="1426952"/>
          </a:xfrm>
          <a:prstGeom prst="rect">
            <a:avLst/>
          </a:prstGeom>
        </p:spPr>
      </p:pic>
      <p:sp>
        <p:nvSpPr>
          <p:cNvPr id="23" name="TextBox 22">
            <a:extLst>
              <a:ext uri="{FF2B5EF4-FFF2-40B4-BE49-F238E27FC236}">
                <a16:creationId xmlns:a16="http://schemas.microsoft.com/office/drawing/2014/main" id="{870EF941-7686-4254-A10A-5732449340F4}"/>
              </a:ext>
            </a:extLst>
          </p:cNvPr>
          <p:cNvSpPr txBox="1"/>
          <p:nvPr/>
        </p:nvSpPr>
        <p:spPr>
          <a:xfrm>
            <a:off x="392210" y="5035552"/>
            <a:ext cx="50668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C0000"/>
                </a:solidFill>
                <a:effectLst/>
                <a:uLnTx/>
                <a:uFillTx/>
                <a:latin typeface="Optima"/>
                <a:ea typeface="+mn-ea"/>
                <a:cs typeface="+mn-cs"/>
              </a:rPr>
              <a:t>UNSPSC: 31411505/Metallic Lathe Cut Seal</a:t>
            </a:r>
          </a:p>
        </p:txBody>
      </p:sp>
      <p:sp>
        <p:nvSpPr>
          <p:cNvPr id="25" name="TextBox 24">
            <a:extLst>
              <a:ext uri="{FF2B5EF4-FFF2-40B4-BE49-F238E27FC236}">
                <a16:creationId xmlns:a16="http://schemas.microsoft.com/office/drawing/2014/main" id="{2DE9023A-D114-497E-900B-AC744A9D22A1}"/>
              </a:ext>
            </a:extLst>
          </p:cNvPr>
          <p:cNvSpPr txBox="1"/>
          <p:nvPr/>
        </p:nvSpPr>
        <p:spPr>
          <a:xfrm>
            <a:off x="6175002" y="5003352"/>
            <a:ext cx="4770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C0000"/>
                </a:solidFill>
                <a:effectLst/>
                <a:uLnTx/>
                <a:uFillTx/>
                <a:latin typeface="Optima"/>
                <a:ea typeface="+mn-ea"/>
                <a:cs typeface="+mn-cs"/>
              </a:rPr>
              <a:t>UNSPSC: 31411700/Mechanical Seals</a:t>
            </a:r>
          </a:p>
        </p:txBody>
      </p:sp>
      <p:sp>
        <p:nvSpPr>
          <p:cNvPr id="13" name="TextBox 12">
            <a:extLst>
              <a:ext uri="{FF2B5EF4-FFF2-40B4-BE49-F238E27FC236}">
                <a16:creationId xmlns:a16="http://schemas.microsoft.com/office/drawing/2014/main" id="{92FFBBFE-FA61-4495-88F8-1125C97BE02D}"/>
              </a:ext>
            </a:extLst>
          </p:cNvPr>
          <p:cNvSpPr txBox="1"/>
          <p:nvPr/>
        </p:nvSpPr>
        <p:spPr>
          <a:xfrm>
            <a:off x="457648" y="5566372"/>
            <a:ext cx="1078185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Optima"/>
                <a:ea typeface="+mn-ea"/>
                <a:cs typeface="+mn-cs"/>
              </a:rPr>
              <a:t>By looking at both the images, both are completely different, “LABYRINTH SEAL” is used to reduce the leakage, whereas “MECHANICAL SEAL” is used for rotary shaft equipment and they are classified with two different UNSPSC Classifications as mentioned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3" name="Table 2">
            <a:extLst>
              <a:ext uri="{FF2B5EF4-FFF2-40B4-BE49-F238E27FC236}">
                <a16:creationId xmlns:a16="http://schemas.microsoft.com/office/drawing/2014/main" id="{2ADEE1DD-6E11-4A03-8CE3-F2E1878FBBD8}"/>
              </a:ext>
            </a:extLst>
          </p:cNvPr>
          <p:cNvGraphicFramePr>
            <a:graphicFrameLocks noGrp="1"/>
          </p:cNvGraphicFramePr>
          <p:nvPr/>
        </p:nvGraphicFramePr>
        <p:xfrm>
          <a:off x="3187736" y="1076829"/>
          <a:ext cx="2648733" cy="2472340"/>
        </p:xfrm>
        <a:graphic>
          <a:graphicData uri="http://schemas.openxmlformats.org/drawingml/2006/table">
            <a:tbl>
              <a:tblPr>
                <a:tableStyleId>{5C22544A-7EE6-4342-B048-85BDC9FD1C3A}</a:tableStyleId>
              </a:tblPr>
              <a:tblGrid>
                <a:gridCol w="1927181">
                  <a:extLst>
                    <a:ext uri="{9D8B030D-6E8A-4147-A177-3AD203B41FA5}">
                      <a16:colId xmlns:a16="http://schemas.microsoft.com/office/drawing/2014/main" val="3913140910"/>
                    </a:ext>
                  </a:extLst>
                </a:gridCol>
                <a:gridCol w="721552">
                  <a:extLst>
                    <a:ext uri="{9D8B030D-6E8A-4147-A177-3AD203B41FA5}">
                      <a16:colId xmlns:a16="http://schemas.microsoft.com/office/drawing/2014/main" val="4281758438"/>
                    </a:ext>
                  </a:extLst>
                </a:gridCol>
              </a:tblGrid>
              <a:tr h="247234">
                <a:tc>
                  <a:txBody>
                    <a:bodyPr/>
                    <a:lstStyle/>
                    <a:p>
                      <a:pPr algn="l" fontAlgn="b"/>
                      <a:r>
                        <a:rPr lang="en-IN" sz="1200" b="1" u="none" strike="noStrike" dirty="0">
                          <a:effectLst/>
                          <a:latin typeface="Optima" panose="02000503060000020004" pitchFamily="2" charset="0"/>
                        </a:rPr>
                        <a:t>TYPE</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100972418"/>
                  </a:ext>
                </a:extLst>
              </a:tr>
              <a:tr h="247234">
                <a:tc>
                  <a:txBody>
                    <a:bodyPr/>
                    <a:lstStyle/>
                    <a:p>
                      <a:pPr algn="l" fontAlgn="b"/>
                      <a:r>
                        <a:rPr lang="en-IN" sz="1200" b="1" u="none" strike="noStrike">
                          <a:effectLst/>
                          <a:latin typeface="Optima" panose="02000503060000020004" pitchFamily="2" charset="0"/>
                        </a:rPr>
                        <a:t>INSIDE DIAMETER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44020347"/>
                  </a:ext>
                </a:extLst>
              </a:tr>
              <a:tr h="247234">
                <a:tc>
                  <a:txBody>
                    <a:bodyPr/>
                    <a:lstStyle/>
                    <a:p>
                      <a:pPr algn="l" fontAlgn="b"/>
                      <a:r>
                        <a:rPr lang="en-IN" sz="1200" b="1" u="none" strike="noStrike">
                          <a:effectLst/>
                          <a:latin typeface="Optima" panose="02000503060000020004" pitchFamily="2" charset="0"/>
                        </a:rPr>
                        <a:t>OUTSIDE DIAMETER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068533559"/>
                  </a:ext>
                </a:extLst>
              </a:tr>
              <a:tr h="247234">
                <a:tc>
                  <a:txBody>
                    <a:bodyPr/>
                    <a:lstStyle/>
                    <a:p>
                      <a:pPr algn="l" fontAlgn="b"/>
                      <a:r>
                        <a:rPr lang="en-IN" sz="1200" b="1" u="none" strike="noStrike" dirty="0">
                          <a:effectLst/>
                          <a:latin typeface="Optima" panose="02000503060000020004" pitchFamily="2" charset="0"/>
                        </a:rPr>
                        <a:t>THICKNESS</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4078503625"/>
                  </a:ext>
                </a:extLst>
              </a:tr>
              <a:tr h="247234">
                <a:tc>
                  <a:txBody>
                    <a:bodyPr/>
                    <a:lstStyle/>
                    <a:p>
                      <a:pPr algn="l" fontAlgn="b"/>
                      <a:r>
                        <a:rPr lang="en-IN" sz="1200" b="1" u="none" strike="noStrike">
                          <a:effectLst/>
                          <a:latin typeface="Optima" panose="02000503060000020004" pitchFamily="2" charset="0"/>
                        </a:rPr>
                        <a:t>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756562443"/>
                  </a:ext>
                </a:extLst>
              </a:tr>
              <a:tr h="247234">
                <a:tc>
                  <a:txBody>
                    <a:bodyPr/>
                    <a:lstStyle/>
                    <a:p>
                      <a:pPr algn="l" fontAlgn="b"/>
                      <a:r>
                        <a:rPr lang="en-IN" sz="1200" b="1" u="none" strike="noStrike">
                          <a:effectLst/>
                          <a:latin typeface="Optima" panose="02000503060000020004" pitchFamily="2" charset="0"/>
                        </a:rPr>
                        <a:t>MATERIAL GRADE</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253390512"/>
                  </a:ext>
                </a:extLst>
              </a:tr>
              <a:tr h="247234">
                <a:tc>
                  <a:txBody>
                    <a:bodyPr/>
                    <a:lstStyle/>
                    <a:p>
                      <a:pPr algn="l" fontAlgn="b"/>
                      <a:r>
                        <a:rPr lang="en-IN" sz="1200" b="1" u="none" strike="noStrike">
                          <a:effectLst/>
                          <a:latin typeface="Optima" panose="02000503060000020004" pitchFamily="2" charset="0"/>
                        </a:rPr>
                        <a:t>MATERIAL 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504881301"/>
                  </a:ext>
                </a:extLst>
              </a:tr>
              <a:tr h="247234">
                <a:tc>
                  <a:txBody>
                    <a:bodyPr/>
                    <a:lstStyle/>
                    <a:p>
                      <a:pPr algn="l" fontAlgn="b"/>
                      <a:r>
                        <a:rPr lang="en-IN" sz="1200" b="1" u="none" strike="noStrike">
                          <a:effectLst/>
                          <a:latin typeface="Optima" panose="02000503060000020004" pitchFamily="2" charset="0"/>
                        </a:rPr>
                        <a:t>APPLICATION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589639279"/>
                  </a:ext>
                </a:extLst>
              </a:tr>
              <a:tr h="247234">
                <a:tc>
                  <a:txBody>
                    <a:bodyPr/>
                    <a:lstStyle/>
                    <a:p>
                      <a:pPr algn="l" fontAlgn="b"/>
                      <a:r>
                        <a:rPr lang="en-IN" sz="1200" b="1" u="none" strike="noStrike">
                          <a:effectLst/>
                          <a:latin typeface="Optima" panose="02000503060000020004" pitchFamily="2" charset="0"/>
                        </a:rPr>
                        <a:t>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815484747"/>
                  </a:ext>
                </a:extLst>
              </a:tr>
              <a:tr h="247234">
                <a:tc>
                  <a:txBody>
                    <a:bodyPr/>
                    <a:lstStyle/>
                    <a:p>
                      <a:pPr algn="l" fontAlgn="b"/>
                      <a:r>
                        <a:rPr lang="en-IN" sz="1200" b="1" u="none" strike="noStrike">
                          <a:effectLst/>
                          <a:latin typeface="Optima" panose="02000503060000020004" pitchFamily="2" charset="0"/>
                        </a:rPr>
                        <a:t>STANDARD</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dirty="0">
                          <a:effectLst/>
                          <a:latin typeface="Optima" panose="02000503060000020004" pitchFamily="2" charset="0"/>
                        </a:rPr>
                        <a:t>O</a:t>
                      </a:r>
                      <a:endParaRPr lang="en-IN" sz="1200" b="1" i="0" u="none" strike="noStrike" dirty="0">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415226427"/>
                  </a:ext>
                </a:extLst>
              </a:tr>
            </a:tbl>
          </a:graphicData>
        </a:graphic>
      </p:graphicFrame>
      <p:graphicFrame>
        <p:nvGraphicFramePr>
          <p:cNvPr id="11" name="Table 10">
            <a:extLst>
              <a:ext uri="{FF2B5EF4-FFF2-40B4-BE49-F238E27FC236}">
                <a16:creationId xmlns:a16="http://schemas.microsoft.com/office/drawing/2014/main" id="{0FBE1DA8-BFD6-4C5C-915F-C41C9A367045}"/>
              </a:ext>
            </a:extLst>
          </p:cNvPr>
          <p:cNvGraphicFramePr>
            <a:graphicFrameLocks noGrp="1"/>
          </p:cNvGraphicFramePr>
          <p:nvPr/>
        </p:nvGraphicFramePr>
        <p:xfrm>
          <a:off x="8742661" y="1001403"/>
          <a:ext cx="2930515" cy="3848100"/>
        </p:xfrm>
        <a:graphic>
          <a:graphicData uri="http://schemas.openxmlformats.org/drawingml/2006/table">
            <a:tbl>
              <a:tblPr>
                <a:tableStyleId>{5C22544A-7EE6-4342-B048-85BDC9FD1C3A}</a:tableStyleId>
              </a:tblPr>
              <a:tblGrid>
                <a:gridCol w="2132202">
                  <a:extLst>
                    <a:ext uri="{9D8B030D-6E8A-4147-A177-3AD203B41FA5}">
                      <a16:colId xmlns:a16="http://schemas.microsoft.com/office/drawing/2014/main" val="2600460798"/>
                    </a:ext>
                  </a:extLst>
                </a:gridCol>
                <a:gridCol w="798313">
                  <a:extLst>
                    <a:ext uri="{9D8B030D-6E8A-4147-A177-3AD203B41FA5}">
                      <a16:colId xmlns:a16="http://schemas.microsoft.com/office/drawing/2014/main" val="1982601969"/>
                    </a:ext>
                  </a:extLst>
                </a:gridCol>
              </a:tblGrid>
              <a:tr h="191169">
                <a:tc>
                  <a:txBody>
                    <a:bodyPr/>
                    <a:lstStyle/>
                    <a:p>
                      <a:pPr algn="l" fontAlgn="b"/>
                      <a:r>
                        <a:rPr lang="en-IN" sz="1200" b="1" u="none" strike="noStrike" dirty="0">
                          <a:effectLst/>
                          <a:latin typeface="Optima" panose="02000503060000020004" pitchFamily="2" charset="0"/>
                        </a:rPr>
                        <a:t>TYPE</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533099975"/>
                  </a:ext>
                </a:extLst>
              </a:tr>
              <a:tr h="191169">
                <a:tc>
                  <a:txBody>
                    <a:bodyPr/>
                    <a:lstStyle/>
                    <a:p>
                      <a:pPr algn="l" fontAlgn="b"/>
                      <a:r>
                        <a:rPr lang="en-IN" sz="1200" b="1" u="none" strike="noStrike">
                          <a:effectLst/>
                          <a:latin typeface="Optima" panose="02000503060000020004" pitchFamily="2" charset="0"/>
                        </a:rPr>
                        <a:t>BODY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61520003"/>
                  </a:ext>
                </a:extLst>
              </a:tr>
              <a:tr h="191169">
                <a:tc>
                  <a:txBody>
                    <a:bodyPr/>
                    <a:lstStyle/>
                    <a:p>
                      <a:pPr algn="l" fontAlgn="b"/>
                      <a:r>
                        <a:rPr lang="en-IN" sz="1200" b="1" u="none" strike="noStrike">
                          <a:effectLst/>
                          <a:latin typeface="Optima" panose="02000503060000020004" pitchFamily="2" charset="0"/>
                        </a:rPr>
                        <a:t>MATERIAL GRADE</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4086153495"/>
                  </a:ext>
                </a:extLst>
              </a:tr>
              <a:tr h="191169">
                <a:tc>
                  <a:txBody>
                    <a:bodyPr/>
                    <a:lstStyle/>
                    <a:p>
                      <a:pPr algn="l" fontAlgn="b"/>
                      <a:r>
                        <a:rPr lang="en-IN" sz="1200" b="1" u="none" strike="noStrike">
                          <a:effectLst/>
                          <a:latin typeface="Optima" panose="02000503060000020004" pitchFamily="2" charset="0"/>
                        </a:rPr>
                        <a:t>MATERIAL 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608755531"/>
                  </a:ext>
                </a:extLst>
              </a:tr>
              <a:tr h="191169">
                <a:tc>
                  <a:txBody>
                    <a:bodyPr/>
                    <a:lstStyle/>
                    <a:p>
                      <a:pPr algn="l" fontAlgn="b"/>
                      <a:r>
                        <a:rPr lang="en-IN" sz="1200" b="1" u="none" strike="noStrike" dirty="0">
                          <a:effectLst/>
                          <a:latin typeface="Optima" panose="02000503060000020004" pitchFamily="2" charset="0"/>
                        </a:rPr>
                        <a:t>SHAFT DIAMETER</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20661760"/>
                  </a:ext>
                </a:extLst>
              </a:tr>
              <a:tr h="191169">
                <a:tc>
                  <a:txBody>
                    <a:bodyPr/>
                    <a:lstStyle/>
                    <a:p>
                      <a:pPr algn="l" fontAlgn="b"/>
                      <a:r>
                        <a:rPr lang="en-IN" sz="1200" b="1" u="none" strike="noStrike" dirty="0">
                          <a:effectLst/>
                          <a:latin typeface="Optima" panose="02000503060000020004" pitchFamily="2" charset="0"/>
                        </a:rPr>
                        <a:t>MEDIUM</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414697210"/>
                  </a:ext>
                </a:extLst>
              </a:tr>
              <a:tr h="191169">
                <a:tc>
                  <a:txBody>
                    <a:bodyPr/>
                    <a:lstStyle/>
                    <a:p>
                      <a:pPr algn="l" fontAlgn="b"/>
                      <a:r>
                        <a:rPr lang="en-IN" sz="1200" b="1" u="none" strike="noStrike" dirty="0">
                          <a:effectLst/>
                          <a:latin typeface="Optima" panose="02000503060000020004" pitchFamily="2" charset="0"/>
                        </a:rPr>
                        <a:t>HEAD TYPE</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4265649126"/>
                  </a:ext>
                </a:extLst>
              </a:tr>
              <a:tr h="191169">
                <a:tc>
                  <a:txBody>
                    <a:bodyPr/>
                    <a:lstStyle/>
                    <a:p>
                      <a:pPr algn="l" fontAlgn="b"/>
                      <a:r>
                        <a:rPr lang="en-IN" sz="1200" b="1" u="none" strike="noStrike">
                          <a:effectLst/>
                          <a:latin typeface="Optima" panose="02000503060000020004" pitchFamily="2" charset="0"/>
                        </a:rPr>
                        <a:t>HEAD DIAMETER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555239218"/>
                  </a:ext>
                </a:extLst>
              </a:tr>
              <a:tr h="191169">
                <a:tc>
                  <a:txBody>
                    <a:bodyPr/>
                    <a:lstStyle/>
                    <a:p>
                      <a:pPr algn="l" fontAlgn="b"/>
                      <a:r>
                        <a:rPr lang="en-IN" sz="1200" b="1" u="none" strike="noStrike">
                          <a:effectLst/>
                          <a:latin typeface="Optima" panose="02000503060000020004" pitchFamily="2" charset="0"/>
                        </a:rPr>
                        <a:t>HEAD HEIGHT</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40143592"/>
                  </a:ext>
                </a:extLst>
              </a:tr>
              <a:tr h="191169">
                <a:tc>
                  <a:txBody>
                    <a:bodyPr/>
                    <a:lstStyle/>
                    <a:p>
                      <a:pPr algn="l" fontAlgn="b"/>
                      <a:r>
                        <a:rPr lang="en-IN" sz="1200" b="1" u="none" strike="noStrike">
                          <a:effectLst/>
                          <a:latin typeface="Optima" panose="02000503060000020004" pitchFamily="2" charset="0"/>
                        </a:rPr>
                        <a:t>HEAD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651097067"/>
                  </a:ext>
                </a:extLst>
              </a:tr>
              <a:tr h="191169">
                <a:tc>
                  <a:txBody>
                    <a:bodyPr/>
                    <a:lstStyle/>
                    <a:p>
                      <a:pPr algn="l" fontAlgn="b"/>
                      <a:r>
                        <a:rPr lang="en-IN" sz="1200" b="1" u="none" strike="noStrike">
                          <a:effectLst/>
                          <a:latin typeface="Optima" panose="02000503060000020004" pitchFamily="2" charset="0"/>
                        </a:rPr>
                        <a:t>FACE TYPE</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199131329"/>
                  </a:ext>
                </a:extLst>
              </a:tr>
              <a:tr h="191169">
                <a:tc>
                  <a:txBody>
                    <a:bodyPr/>
                    <a:lstStyle/>
                    <a:p>
                      <a:pPr algn="l" fontAlgn="b"/>
                      <a:r>
                        <a:rPr lang="en-IN" sz="1200" b="1" u="none" strike="noStrike" dirty="0">
                          <a:effectLst/>
                          <a:latin typeface="Optima" panose="02000503060000020004" pitchFamily="2" charset="0"/>
                        </a:rPr>
                        <a:t>FACE SIZE</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494507754"/>
                  </a:ext>
                </a:extLst>
              </a:tr>
              <a:tr h="191169">
                <a:tc>
                  <a:txBody>
                    <a:bodyPr/>
                    <a:lstStyle/>
                    <a:p>
                      <a:pPr algn="l" fontAlgn="b"/>
                      <a:r>
                        <a:rPr lang="en-IN" sz="1200" b="1" u="none" strike="noStrike">
                          <a:effectLst/>
                          <a:latin typeface="Optima" panose="02000503060000020004" pitchFamily="2" charset="0"/>
                        </a:rPr>
                        <a:t>FACE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874972934"/>
                  </a:ext>
                </a:extLst>
              </a:tr>
              <a:tr h="191169">
                <a:tc>
                  <a:txBody>
                    <a:bodyPr/>
                    <a:lstStyle/>
                    <a:p>
                      <a:pPr algn="l" fontAlgn="b"/>
                      <a:r>
                        <a:rPr lang="en-IN" sz="1200" b="1" u="none" strike="noStrike" dirty="0">
                          <a:effectLst/>
                          <a:latin typeface="Optima" panose="02000503060000020004" pitchFamily="2" charset="0"/>
                        </a:rPr>
                        <a:t>SPRING CONFIGURATION</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126599136"/>
                  </a:ext>
                </a:extLst>
              </a:tr>
              <a:tr h="191169">
                <a:tc>
                  <a:txBody>
                    <a:bodyPr/>
                    <a:lstStyle/>
                    <a:p>
                      <a:pPr algn="l" fontAlgn="b"/>
                      <a:r>
                        <a:rPr lang="en-IN" sz="1200" b="1" u="none" strike="noStrike">
                          <a:effectLst/>
                          <a:latin typeface="Optima" panose="02000503060000020004" pitchFamily="2" charset="0"/>
                        </a:rPr>
                        <a:t>SPRING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283890395"/>
                  </a:ext>
                </a:extLst>
              </a:tr>
              <a:tr h="191169">
                <a:tc>
                  <a:txBody>
                    <a:bodyPr/>
                    <a:lstStyle/>
                    <a:p>
                      <a:pPr algn="l" fontAlgn="b"/>
                      <a:r>
                        <a:rPr lang="en-IN" sz="1200" b="1" u="none" strike="noStrike">
                          <a:effectLst/>
                          <a:latin typeface="Optima" panose="02000503060000020004" pitchFamily="2" charset="0"/>
                        </a:rPr>
                        <a:t>TEMPERATURE RATING</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826543636"/>
                  </a:ext>
                </a:extLst>
              </a:tr>
              <a:tr h="191169">
                <a:tc>
                  <a:txBody>
                    <a:bodyPr/>
                    <a:lstStyle/>
                    <a:p>
                      <a:pPr algn="l" fontAlgn="b"/>
                      <a:r>
                        <a:rPr lang="en-IN" sz="1200" b="1" u="none" strike="noStrike">
                          <a:effectLst/>
                          <a:latin typeface="Optima" panose="02000503060000020004" pitchFamily="2" charset="0"/>
                        </a:rPr>
                        <a:t>PRESSURE RATING</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70370164"/>
                  </a:ext>
                </a:extLst>
              </a:tr>
              <a:tr h="191169">
                <a:tc>
                  <a:txBody>
                    <a:bodyPr/>
                    <a:lstStyle/>
                    <a:p>
                      <a:pPr algn="l" fontAlgn="b"/>
                      <a:r>
                        <a:rPr lang="en-IN" sz="1200" b="1" u="none" strike="noStrike" dirty="0">
                          <a:effectLst/>
                          <a:latin typeface="Optima" panose="02000503060000020004" pitchFamily="2" charset="0"/>
                        </a:rPr>
                        <a:t>APPLICATION</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370315677"/>
                  </a:ext>
                </a:extLst>
              </a:tr>
              <a:tr h="191169">
                <a:tc>
                  <a:txBody>
                    <a:bodyPr/>
                    <a:lstStyle/>
                    <a:p>
                      <a:pPr algn="l" fontAlgn="b"/>
                      <a:r>
                        <a:rPr lang="en-IN" sz="1200" b="1" u="none" strike="noStrike">
                          <a:effectLst/>
                          <a:latin typeface="Optima" panose="02000503060000020004" pitchFamily="2" charset="0"/>
                        </a:rPr>
                        <a:t>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686449588"/>
                  </a:ext>
                </a:extLst>
              </a:tr>
              <a:tr h="191169">
                <a:tc>
                  <a:txBody>
                    <a:bodyPr/>
                    <a:lstStyle/>
                    <a:p>
                      <a:pPr algn="l" fontAlgn="b"/>
                      <a:r>
                        <a:rPr lang="en-IN" sz="1200" b="1" u="none" strike="noStrike" dirty="0">
                          <a:effectLst/>
                          <a:latin typeface="Optima" panose="02000503060000020004" pitchFamily="2" charset="0"/>
                        </a:rPr>
                        <a:t>STANDARD</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dirty="0">
                          <a:effectLst/>
                          <a:latin typeface="Optima" panose="02000503060000020004" pitchFamily="2" charset="0"/>
                        </a:rPr>
                        <a:t>O</a:t>
                      </a:r>
                      <a:endParaRPr lang="en-IN" sz="1200" b="1" i="0" u="none" strike="noStrike" dirty="0">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537393520"/>
                  </a:ext>
                </a:extLst>
              </a:tr>
            </a:tbl>
          </a:graphicData>
        </a:graphic>
      </p:graphicFrame>
      <p:sp>
        <p:nvSpPr>
          <p:cNvPr id="20" name="Rectangle 19">
            <a:extLst>
              <a:ext uri="{FF2B5EF4-FFF2-40B4-BE49-F238E27FC236}">
                <a16:creationId xmlns:a16="http://schemas.microsoft.com/office/drawing/2014/main" id="{8C95B38B-B4BE-4A22-A070-E9EE5A35E998}"/>
              </a:ext>
            </a:extLst>
          </p:cNvPr>
          <p:cNvSpPr/>
          <p:nvPr/>
        </p:nvSpPr>
        <p:spPr>
          <a:xfrm>
            <a:off x="3187736" y="3718717"/>
            <a:ext cx="2492882"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10479B"/>
                </a:solidFill>
                <a:effectLst/>
                <a:uLnTx/>
                <a:uFillTx/>
                <a:latin typeface="optima" panose="02000503060000020004"/>
                <a:ea typeface="+mn-ea"/>
                <a:cs typeface="+mn-cs"/>
              </a:rPr>
              <a:t>Possible Types for Labyrinth Seal: Radial/Thrust/Ring</a:t>
            </a:r>
          </a:p>
        </p:txBody>
      </p:sp>
      <p:sp>
        <p:nvSpPr>
          <p:cNvPr id="21" name="Rectangle 20">
            <a:extLst>
              <a:ext uri="{FF2B5EF4-FFF2-40B4-BE49-F238E27FC236}">
                <a16:creationId xmlns:a16="http://schemas.microsoft.com/office/drawing/2014/main" id="{089D0D39-CCB4-4EF2-B7CA-A01DF684EBAD}"/>
              </a:ext>
            </a:extLst>
          </p:cNvPr>
          <p:cNvSpPr/>
          <p:nvPr/>
        </p:nvSpPr>
        <p:spPr>
          <a:xfrm>
            <a:off x="8342210" y="2996679"/>
            <a:ext cx="362687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10479B"/>
                </a:solidFill>
                <a:effectLst/>
                <a:uLnTx/>
                <a:uFillTx/>
                <a:latin typeface="optima" panose="02000503060000020004"/>
                <a:ea typeface="+mn-ea"/>
                <a:cs typeface="+mn-cs"/>
              </a:rPr>
              <a:t>Possible Types for Mechanical Seal: Double/Split/Rotating/Stationary</a:t>
            </a:r>
          </a:p>
        </p:txBody>
      </p:sp>
    </p:spTree>
    <p:extLst>
      <p:ext uri="{BB962C8B-B14F-4D97-AF65-F5344CB8AC3E}">
        <p14:creationId xmlns:p14="http://schemas.microsoft.com/office/powerpoint/2010/main" val="24580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2" grpId="0"/>
      <p:bldP spid="19" grpId="0"/>
      <p:bldP spid="23" grpId="0"/>
      <p:bldP spid="25" grpId="0"/>
      <p:bldP spid="13" grpId="0"/>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2E36-AEFF-46F6-AEAB-4F727A063150}"/>
              </a:ext>
            </a:extLst>
          </p:cNvPr>
          <p:cNvSpPr>
            <a:spLocks noGrp="1"/>
          </p:cNvSpPr>
          <p:nvPr>
            <p:ph type="title"/>
          </p:nvPr>
        </p:nvSpPr>
        <p:spPr>
          <a:xfrm>
            <a:off x="241926" y="1"/>
            <a:ext cx="11672869" cy="826603"/>
          </a:xfrm>
        </p:spPr>
        <p:txBody>
          <a:bodyPr>
            <a:normAutofit/>
          </a:bodyPr>
          <a:lstStyle/>
          <a:p>
            <a:r>
              <a:rPr lang="en-US" sz="3600" b="1" dirty="0">
                <a:latin typeface="Optima"/>
              </a:rPr>
              <a:t>Template</a:t>
            </a:r>
            <a:r>
              <a:rPr lang="en-US" sz="3600" b="1" dirty="0">
                <a:latin typeface="+mn-lt"/>
              </a:rPr>
              <a:t> </a:t>
            </a:r>
            <a:r>
              <a:rPr lang="en-US" sz="3600" b="1" dirty="0">
                <a:latin typeface="Optima"/>
              </a:rPr>
              <a:t>Comparison</a:t>
            </a:r>
            <a:r>
              <a:rPr lang="en-US" sz="3600" b="1" dirty="0">
                <a:latin typeface="+mn-lt"/>
              </a:rPr>
              <a:t> </a:t>
            </a:r>
            <a:r>
              <a:rPr lang="en-US" sz="3600" b="1" dirty="0">
                <a:latin typeface="Optima"/>
              </a:rPr>
              <a:t>for SEAL</a:t>
            </a:r>
            <a:endParaRPr lang="en-IN" sz="3600" b="1" dirty="0">
              <a:latin typeface="Optima"/>
            </a:endParaRPr>
          </a:p>
        </p:txBody>
      </p:sp>
      <p:sp>
        <p:nvSpPr>
          <p:cNvPr id="4" name="Text Placeholder 3">
            <a:extLst>
              <a:ext uri="{FF2B5EF4-FFF2-40B4-BE49-F238E27FC236}">
                <a16:creationId xmlns:a16="http://schemas.microsoft.com/office/drawing/2014/main" id="{B53BA6DB-F2FC-4837-8A82-0C739281016E}"/>
              </a:ext>
            </a:extLst>
          </p:cNvPr>
          <p:cNvSpPr>
            <a:spLocks noGrp="1"/>
          </p:cNvSpPr>
          <p:nvPr>
            <p:ph type="body" sz="quarter" idx="13"/>
          </p:nvPr>
        </p:nvSpPr>
        <p:spPr>
          <a:xfrm>
            <a:off x="154842" y="957495"/>
            <a:ext cx="2065845" cy="313200"/>
          </a:xfrm>
        </p:spPr>
        <p:txBody>
          <a:bodyPr/>
          <a:lstStyle/>
          <a:p>
            <a:r>
              <a:rPr lang="en-IN" sz="1800" dirty="0">
                <a:latin typeface="+mn-lt"/>
              </a:rPr>
              <a:t> </a:t>
            </a:r>
            <a:r>
              <a:rPr lang="en-IN" sz="1800" dirty="0">
                <a:latin typeface="Optima"/>
              </a:rPr>
              <a:t>SEAL, OIL</a:t>
            </a:r>
          </a:p>
        </p:txBody>
      </p:sp>
      <p:sp>
        <p:nvSpPr>
          <p:cNvPr id="8" name="TextBox 7">
            <a:extLst>
              <a:ext uri="{FF2B5EF4-FFF2-40B4-BE49-F238E27FC236}">
                <a16:creationId xmlns:a16="http://schemas.microsoft.com/office/drawing/2014/main" id="{B18773C0-E53F-4CA8-813E-0665118C8351}"/>
              </a:ext>
            </a:extLst>
          </p:cNvPr>
          <p:cNvSpPr txBox="1"/>
          <p:nvPr/>
        </p:nvSpPr>
        <p:spPr>
          <a:xfrm>
            <a:off x="70505" y="2764530"/>
            <a:ext cx="3086417"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Optima"/>
                <a:ea typeface="+mn-ea"/>
                <a:cs typeface="+mn-cs"/>
              </a:rPr>
              <a:t>A split or solid rubber, felt, leather or composition ring-shaped item, which may or may not be encased, with or without spring or spreader for effective sealing and designed to be bolt or press mounted between fixed and moveable parts.</a:t>
            </a:r>
          </a:p>
        </p:txBody>
      </p:sp>
      <p:sp>
        <p:nvSpPr>
          <p:cNvPr id="12" name="TextBox 11">
            <a:extLst>
              <a:ext uri="{FF2B5EF4-FFF2-40B4-BE49-F238E27FC236}">
                <a16:creationId xmlns:a16="http://schemas.microsoft.com/office/drawing/2014/main" id="{F2E67E68-B1EC-42A0-9022-D95CB9440596}"/>
              </a:ext>
            </a:extLst>
          </p:cNvPr>
          <p:cNvSpPr txBox="1"/>
          <p:nvPr/>
        </p:nvSpPr>
        <p:spPr>
          <a:xfrm>
            <a:off x="6096000" y="2757507"/>
            <a:ext cx="264520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Optima"/>
                <a:ea typeface="+mn-ea"/>
                <a:cs typeface="+mn-cs"/>
              </a:rPr>
              <a:t>A lead-and-wire seal, or similar non-reusable closure, attached to a weighing or measuring instrument or device for protection against undetectable access, removal, adjustment or unauthorized use.</a:t>
            </a:r>
          </a:p>
        </p:txBody>
      </p:sp>
      <p:sp>
        <p:nvSpPr>
          <p:cNvPr id="19" name="TextBox 18">
            <a:extLst>
              <a:ext uri="{FF2B5EF4-FFF2-40B4-BE49-F238E27FC236}">
                <a16:creationId xmlns:a16="http://schemas.microsoft.com/office/drawing/2014/main" id="{F9BEA32C-EB10-4C87-BB5E-D860218DF1B2}"/>
              </a:ext>
            </a:extLst>
          </p:cNvPr>
          <p:cNvSpPr txBox="1"/>
          <p:nvPr/>
        </p:nvSpPr>
        <p:spPr>
          <a:xfrm>
            <a:off x="5845033" y="910892"/>
            <a:ext cx="2497177" cy="369332"/>
          </a:xfrm>
          <a:prstGeom prst="rect">
            <a:avLst/>
          </a:prstGeom>
          <a:noFill/>
        </p:spPr>
        <p:txBody>
          <a:bodyPr wrap="square" rtlCol="0">
            <a:spAutoFit/>
          </a:bodyPr>
          <a:lstStyle/>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a:ea typeface="+mn-ea"/>
                <a:cs typeface="+mn-cs"/>
              </a:rPr>
              <a:t>    </a:t>
            </a:r>
            <a:r>
              <a:rPr kumimoji="0" lang="en-IN" sz="1800" b="1" i="0" u="none" strike="noStrike" kern="1200" cap="none" spc="0" normalizeH="0" baseline="0" noProof="0" dirty="0">
                <a:ln>
                  <a:noFill/>
                </a:ln>
                <a:solidFill>
                  <a:srgbClr val="10479B">
                    <a:lumMod val="50000"/>
                  </a:srgbClr>
                </a:solidFill>
                <a:effectLst/>
                <a:uLnTx/>
                <a:uFillTx/>
                <a:latin typeface="Optima"/>
                <a:ea typeface="+mn-ea"/>
                <a:cs typeface="Arial"/>
              </a:rPr>
              <a:t>SEAL, SECURITY</a:t>
            </a:r>
          </a:p>
        </p:txBody>
      </p:sp>
      <p:sp>
        <p:nvSpPr>
          <p:cNvPr id="23" name="TextBox 22">
            <a:extLst>
              <a:ext uri="{FF2B5EF4-FFF2-40B4-BE49-F238E27FC236}">
                <a16:creationId xmlns:a16="http://schemas.microsoft.com/office/drawing/2014/main" id="{870EF941-7686-4254-A10A-5732449340F4}"/>
              </a:ext>
            </a:extLst>
          </p:cNvPr>
          <p:cNvSpPr txBox="1"/>
          <p:nvPr/>
        </p:nvSpPr>
        <p:spPr>
          <a:xfrm>
            <a:off x="1047314" y="5267778"/>
            <a:ext cx="47788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C0000"/>
                </a:solidFill>
                <a:effectLst/>
                <a:uLnTx/>
                <a:uFillTx/>
                <a:latin typeface="Optima"/>
                <a:ea typeface="+mn-ea"/>
                <a:cs typeface="+mn-cs"/>
              </a:rPr>
              <a:t>UNSPSC: 31411705/Lip Seal</a:t>
            </a:r>
          </a:p>
        </p:txBody>
      </p:sp>
      <p:sp>
        <p:nvSpPr>
          <p:cNvPr id="25" name="TextBox 24">
            <a:extLst>
              <a:ext uri="{FF2B5EF4-FFF2-40B4-BE49-F238E27FC236}">
                <a16:creationId xmlns:a16="http://schemas.microsoft.com/office/drawing/2014/main" id="{2DE9023A-D114-497E-900B-AC744A9D22A1}"/>
              </a:ext>
            </a:extLst>
          </p:cNvPr>
          <p:cNvSpPr txBox="1"/>
          <p:nvPr/>
        </p:nvSpPr>
        <p:spPr>
          <a:xfrm>
            <a:off x="5936776" y="5240583"/>
            <a:ext cx="58958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C0000"/>
                </a:solidFill>
                <a:effectLst/>
                <a:uLnTx/>
                <a:uFillTx/>
                <a:latin typeface="Optima"/>
                <a:ea typeface="+mn-ea"/>
                <a:cs typeface="+mn-cs"/>
              </a:rPr>
              <a:t>UNSPSC: 24141504/Tamper Proof or Security Seals</a:t>
            </a:r>
          </a:p>
        </p:txBody>
      </p:sp>
      <p:sp>
        <p:nvSpPr>
          <p:cNvPr id="13" name="TextBox 12">
            <a:extLst>
              <a:ext uri="{FF2B5EF4-FFF2-40B4-BE49-F238E27FC236}">
                <a16:creationId xmlns:a16="http://schemas.microsoft.com/office/drawing/2014/main" id="{92FFBBFE-FA61-4495-88F8-1125C97BE02D}"/>
              </a:ext>
            </a:extLst>
          </p:cNvPr>
          <p:cNvSpPr txBox="1"/>
          <p:nvPr/>
        </p:nvSpPr>
        <p:spPr>
          <a:xfrm>
            <a:off x="457648" y="5566372"/>
            <a:ext cx="1078185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prstClr val="black"/>
                </a:solidFill>
                <a:effectLst/>
                <a:uLnTx/>
                <a:uFillTx/>
                <a:latin typeface="Optima"/>
                <a:ea typeface="+mn-ea"/>
                <a:cs typeface="+mn-cs"/>
              </a:rPr>
              <a:t>By looking at both the images, both are completely different, “OIL SEAL” is used between rotating and stationary machine components, whereas “SECURITY SEAL” is used for protection against undetectable access, etc., and they are classified with two different UNSPSC Classifications as mentioned above.</a:t>
            </a:r>
          </a:p>
        </p:txBody>
      </p:sp>
      <p:sp>
        <p:nvSpPr>
          <p:cNvPr id="20" name="Rectangle 19">
            <a:extLst>
              <a:ext uri="{FF2B5EF4-FFF2-40B4-BE49-F238E27FC236}">
                <a16:creationId xmlns:a16="http://schemas.microsoft.com/office/drawing/2014/main" id="{8C95B38B-B4BE-4A22-A070-E9EE5A35E998}"/>
              </a:ext>
            </a:extLst>
          </p:cNvPr>
          <p:cNvSpPr/>
          <p:nvPr/>
        </p:nvSpPr>
        <p:spPr>
          <a:xfrm>
            <a:off x="3187736" y="3718717"/>
            <a:ext cx="2492882"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10479B"/>
                </a:solidFill>
                <a:effectLst/>
                <a:uLnTx/>
                <a:uFillTx/>
                <a:latin typeface="optima" panose="02000503060000020004"/>
                <a:ea typeface="+mn-ea"/>
                <a:cs typeface="+mn-cs"/>
              </a:rPr>
              <a:t>Possible Types for Oil Seal: Lip/Radial Lip/Shaft/Ring/Rod</a:t>
            </a:r>
          </a:p>
        </p:txBody>
      </p:sp>
      <p:pic>
        <p:nvPicPr>
          <p:cNvPr id="17" name="Picture 16">
            <a:extLst>
              <a:ext uri="{FF2B5EF4-FFF2-40B4-BE49-F238E27FC236}">
                <a16:creationId xmlns:a16="http://schemas.microsoft.com/office/drawing/2014/main" id="{4D4727BF-216E-7D4E-9E7E-0AFAD52C8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30" y="1280224"/>
            <a:ext cx="2054254" cy="1402945"/>
          </a:xfrm>
          <a:prstGeom prst="rect">
            <a:avLst/>
          </a:prstGeom>
        </p:spPr>
      </p:pic>
      <p:graphicFrame>
        <p:nvGraphicFramePr>
          <p:cNvPr id="18" name="Table 17">
            <a:extLst>
              <a:ext uri="{FF2B5EF4-FFF2-40B4-BE49-F238E27FC236}">
                <a16:creationId xmlns:a16="http://schemas.microsoft.com/office/drawing/2014/main" id="{2D860144-43BB-DA47-9550-2E2D09C19CF2}"/>
              </a:ext>
            </a:extLst>
          </p:cNvPr>
          <p:cNvGraphicFramePr>
            <a:graphicFrameLocks noGrp="1"/>
          </p:cNvGraphicFramePr>
          <p:nvPr/>
        </p:nvGraphicFramePr>
        <p:xfrm>
          <a:off x="3187736" y="1079474"/>
          <a:ext cx="2461397" cy="2485516"/>
        </p:xfrm>
        <a:graphic>
          <a:graphicData uri="http://schemas.openxmlformats.org/drawingml/2006/table">
            <a:tbl>
              <a:tblPr>
                <a:tableStyleId>{5C22544A-7EE6-4342-B048-85BDC9FD1C3A}</a:tableStyleId>
              </a:tblPr>
              <a:tblGrid>
                <a:gridCol w="1790878">
                  <a:extLst>
                    <a:ext uri="{9D8B030D-6E8A-4147-A177-3AD203B41FA5}">
                      <a16:colId xmlns:a16="http://schemas.microsoft.com/office/drawing/2014/main" val="3597900686"/>
                    </a:ext>
                  </a:extLst>
                </a:gridCol>
                <a:gridCol w="670519">
                  <a:extLst>
                    <a:ext uri="{9D8B030D-6E8A-4147-A177-3AD203B41FA5}">
                      <a16:colId xmlns:a16="http://schemas.microsoft.com/office/drawing/2014/main" val="615921896"/>
                    </a:ext>
                  </a:extLst>
                </a:gridCol>
              </a:tblGrid>
              <a:tr h="225956">
                <a:tc>
                  <a:txBody>
                    <a:bodyPr/>
                    <a:lstStyle/>
                    <a:p>
                      <a:pPr algn="l" fontAlgn="b"/>
                      <a:r>
                        <a:rPr lang="en-IN" sz="1200" b="1" u="none" strike="noStrike">
                          <a:effectLst/>
                          <a:latin typeface="Optima" panose="02000503060000020004" pitchFamily="2" charset="0"/>
                        </a:rPr>
                        <a:t>TYPE</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620823155"/>
                  </a:ext>
                </a:extLst>
              </a:tr>
              <a:tr h="225956">
                <a:tc>
                  <a:txBody>
                    <a:bodyPr/>
                    <a:lstStyle/>
                    <a:p>
                      <a:pPr algn="l" fontAlgn="b"/>
                      <a:r>
                        <a:rPr lang="en-IN" sz="1200" b="1" u="none" strike="noStrike">
                          <a:effectLst/>
                          <a:latin typeface="Optima" panose="02000503060000020004" pitchFamily="2" charset="0"/>
                        </a:rPr>
                        <a:t>INSIDE DIAMETER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85036698"/>
                  </a:ext>
                </a:extLst>
              </a:tr>
              <a:tr h="225956">
                <a:tc>
                  <a:txBody>
                    <a:bodyPr/>
                    <a:lstStyle/>
                    <a:p>
                      <a:pPr algn="l" fontAlgn="b"/>
                      <a:r>
                        <a:rPr lang="en-IN" sz="1200" b="1" u="none" strike="noStrike">
                          <a:effectLst/>
                          <a:latin typeface="Optima" panose="02000503060000020004" pitchFamily="2" charset="0"/>
                        </a:rPr>
                        <a:t>OUTSIDE DIAMETER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544341500"/>
                  </a:ext>
                </a:extLst>
              </a:tr>
              <a:tr h="225956">
                <a:tc>
                  <a:txBody>
                    <a:bodyPr/>
                    <a:lstStyle/>
                    <a:p>
                      <a:pPr algn="l" fontAlgn="b"/>
                      <a:r>
                        <a:rPr lang="en-IN" sz="1200" b="1" u="none" strike="noStrike">
                          <a:effectLst/>
                          <a:latin typeface="Optima" panose="02000503060000020004" pitchFamily="2" charset="0"/>
                        </a:rPr>
                        <a:t>THICKNESS</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635035677"/>
                  </a:ext>
                </a:extLst>
              </a:tr>
              <a:tr h="225956">
                <a:tc>
                  <a:txBody>
                    <a:bodyPr/>
                    <a:lstStyle/>
                    <a:p>
                      <a:pPr algn="l" fontAlgn="b"/>
                      <a:r>
                        <a:rPr lang="en-IN" sz="1200" b="1" u="none" strike="noStrike" dirty="0">
                          <a:effectLst/>
                          <a:latin typeface="Optima" panose="02000503060000020004" pitchFamily="2" charset="0"/>
                        </a:rPr>
                        <a:t>MATERIAL</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61503181"/>
                  </a:ext>
                </a:extLst>
              </a:tr>
              <a:tr h="225956">
                <a:tc>
                  <a:txBody>
                    <a:bodyPr/>
                    <a:lstStyle/>
                    <a:p>
                      <a:pPr algn="l" fontAlgn="b"/>
                      <a:r>
                        <a:rPr lang="en-IN" sz="1200" b="1" u="none" strike="noStrike">
                          <a:effectLst/>
                          <a:latin typeface="Optima" panose="02000503060000020004" pitchFamily="2" charset="0"/>
                        </a:rPr>
                        <a:t>SEALING MEMBER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dirty="0">
                          <a:effectLst/>
                          <a:latin typeface="Optima" panose="02000503060000020004" pitchFamily="2" charset="0"/>
                        </a:rPr>
                        <a:t>O</a:t>
                      </a:r>
                      <a:endParaRPr lang="en-IN" sz="1200" b="1" i="0" u="none" strike="noStrike" dirty="0">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907885376"/>
                  </a:ext>
                </a:extLst>
              </a:tr>
              <a:tr h="225956">
                <a:tc>
                  <a:txBody>
                    <a:bodyPr/>
                    <a:lstStyle/>
                    <a:p>
                      <a:pPr algn="l" fontAlgn="b"/>
                      <a:r>
                        <a:rPr lang="en-IN" sz="1200" b="1" u="none" strike="noStrike">
                          <a:effectLst/>
                          <a:latin typeface="Optima" panose="02000503060000020004" pitchFamily="2" charset="0"/>
                        </a:rPr>
                        <a:t>SPRING LOADED</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670736481"/>
                  </a:ext>
                </a:extLst>
              </a:tr>
              <a:tr h="225956">
                <a:tc>
                  <a:txBody>
                    <a:bodyPr/>
                    <a:lstStyle/>
                    <a:p>
                      <a:pPr algn="l" fontAlgn="b"/>
                      <a:r>
                        <a:rPr lang="en-IN" sz="1200" b="1" u="none" strike="noStrike">
                          <a:effectLst/>
                          <a:latin typeface="Optima" panose="02000503060000020004" pitchFamily="2" charset="0"/>
                        </a:rPr>
                        <a:t>TEMPERATURE RATING</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700338323"/>
                  </a:ext>
                </a:extLst>
              </a:tr>
              <a:tr h="225956">
                <a:tc>
                  <a:txBody>
                    <a:bodyPr/>
                    <a:lstStyle/>
                    <a:p>
                      <a:pPr algn="l" fontAlgn="b"/>
                      <a:r>
                        <a:rPr lang="en-IN" sz="1200" b="1" u="none" strike="noStrike">
                          <a:effectLst/>
                          <a:latin typeface="Optima" panose="02000503060000020004" pitchFamily="2" charset="0"/>
                        </a:rPr>
                        <a:t>CONSTRUCTION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846389536"/>
                  </a:ext>
                </a:extLst>
              </a:tr>
              <a:tr h="225956">
                <a:tc>
                  <a:txBody>
                    <a:bodyPr/>
                    <a:lstStyle/>
                    <a:p>
                      <a:pPr algn="l" fontAlgn="b"/>
                      <a:r>
                        <a:rPr lang="en-IN" sz="1200" b="1" u="none" strike="noStrike">
                          <a:effectLst/>
                          <a:latin typeface="Optima" panose="02000503060000020004" pitchFamily="2" charset="0"/>
                        </a:rPr>
                        <a:t>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196120565"/>
                  </a:ext>
                </a:extLst>
              </a:tr>
              <a:tr h="225956">
                <a:tc>
                  <a:txBody>
                    <a:bodyPr/>
                    <a:lstStyle/>
                    <a:p>
                      <a:pPr algn="l" fontAlgn="b"/>
                      <a:r>
                        <a:rPr lang="en-IN" sz="1200" b="1" u="none" strike="noStrike">
                          <a:effectLst/>
                          <a:latin typeface="Optima" panose="02000503060000020004" pitchFamily="2" charset="0"/>
                        </a:rPr>
                        <a:t>STANDARD</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dirty="0">
                          <a:effectLst/>
                          <a:latin typeface="Optima" panose="02000503060000020004" pitchFamily="2" charset="0"/>
                        </a:rPr>
                        <a:t>O</a:t>
                      </a:r>
                      <a:endParaRPr lang="en-IN" sz="1200" b="1" i="0" u="none" strike="noStrike" dirty="0">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011783352"/>
                  </a:ext>
                </a:extLst>
              </a:tr>
            </a:tbl>
          </a:graphicData>
        </a:graphic>
      </p:graphicFrame>
      <p:pic>
        <p:nvPicPr>
          <p:cNvPr id="22" name="Picture 21">
            <a:extLst>
              <a:ext uri="{FF2B5EF4-FFF2-40B4-BE49-F238E27FC236}">
                <a16:creationId xmlns:a16="http://schemas.microsoft.com/office/drawing/2014/main" id="{3002967B-4047-4D4F-9F79-47CEC1C4E3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920" y="1297468"/>
            <a:ext cx="1966000" cy="1415421"/>
          </a:xfrm>
          <a:prstGeom prst="rect">
            <a:avLst/>
          </a:prstGeom>
        </p:spPr>
      </p:pic>
      <p:graphicFrame>
        <p:nvGraphicFramePr>
          <p:cNvPr id="24" name="Table 23">
            <a:extLst>
              <a:ext uri="{FF2B5EF4-FFF2-40B4-BE49-F238E27FC236}">
                <a16:creationId xmlns:a16="http://schemas.microsoft.com/office/drawing/2014/main" id="{88CA98DB-80E4-C84B-8CEE-E84397635940}"/>
              </a:ext>
            </a:extLst>
          </p:cNvPr>
          <p:cNvGraphicFramePr>
            <a:graphicFrameLocks noGrp="1"/>
          </p:cNvGraphicFramePr>
          <p:nvPr/>
        </p:nvGraphicFramePr>
        <p:xfrm>
          <a:off x="8741208" y="1073317"/>
          <a:ext cx="2766938" cy="2485512"/>
        </p:xfrm>
        <a:graphic>
          <a:graphicData uri="http://schemas.openxmlformats.org/drawingml/2006/table">
            <a:tbl>
              <a:tblPr>
                <a:tableStyleId>{5C22544A-7EE6-4342-B048-85BDC9FD1C3A}</a:tableStyleId>
              </a:tblPr>
              <a:tblGrid>
                <a:gridCol w="2013186">
                  <a:extLst>
                    <a:ext uri="{9D8B030D-6E8A-4147-A177-3AD203B41FA5}">
                      <a16:colId xmlns:a16="http://schemas.microsoft.com/office/drawing/2014/main" val="3216481216"/>
                    </a:ext>
                  </a:extLst>
                </a:gridCol>
                <a:gridCol w="753752">
                  <a:extLst>
                    <a:ext uri="{9D8B030D-6E8A-4147-A177-3AD203B41FA5}">
                      <a16:colId xmlns:a16="http://schemas.microsoft.com/office/drawing/2014/main" val="1138962395"/>
                    </a:ext>
                  </a:extLst>
                </a:gridCol>
              </a:tblGrid>
              <a:tr h="207126">
                <a:tc>
                  <a:txBody>
                    <a:bodyPr/>
                    <a:lstStyle/>
                    <a:p>
                      <a:pPr algn="l" fontAlgn="b"/>
                      <a:r>
                        <a:rPr lang="en-IN" sz="1200" b="1" u="none" strike="noStrike">
                          <a:effectLst/>
                          <a:latin typeface="Optima" panose="02000503060000020004" pitchFamily="2" charset="0"/>
                        </a:rPr>
                        <a:t>TYPE</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696041729"/>
                  </a:ext>
                </a:extLst>
              </a:tr>
              <a:tr h="207126">
                <a:tc>
                  <a:txBody>
                    <a:bodyPr/>
                    <a:lstStyle/>
                    <a:p>
                      <a:pPr algn="l" fontAlgn="b"/>
                      <a:r>
                        <a:rPr lang="en-IN" sz="1200" b="1" u="none" strike="noStrike">
                          <a:effectLst/>
                          <a:latin typeface="Optima" panose="02000503060000020004" pitchFamily="2" charset="0"/>
                        </a:rPr>
                        <a:t>LOCKING METHOD</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337923792"/>
                  </a:ext>
                </a:extLst>
              </a:tr>
              <a:tr h="207126">
                <a:tc>
                  <a:txBody>
                    <a:bodyPr/>
                    <a:lstStyle/>
                    <a:p>
                      <a:pPr algn="l" fontAlgn="b"/>
                      <a:r>
                        <a:rPr lang="en-IN" sz="1200" b="1" u="none" strike="noStrike" dirty="0">
                          <a:effectLst/>
                          <a:latin typeface="Optima" panose="02000503060000020004" pitchFamily="2" charset="0"/>
                        </a:rPr>
                        <a:t>DIMENSIONS</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587315490"/>
                  </a:ext>
                </a:extLst>
              </a:tr>
              <a:tr h="207126">
                <a:tc>
                  <a:txBody>
                    <a:bodyPr/>
                    <a:lstStyle/>
                    <a:p>
                      <a:pPr algn="l" fontAlgn="b"/>
                      <a:r>
                        <a:rPr lang="en-IN" sz="1200" b="1" u="none" strike="noStrike">
                          <a:effectLst/>
                          <a:latin typeface="Optima" panose="02000503060000020004" pitchFamily="2" charset="0"/>
                        </a:rPr>
                        <a:t>SEAL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M</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3293085670"/>
                  </a:ext>
                </a:extLst>
              </a:tr>
              <a:tr h="207126">
                <a:tc>
                  <a:txBody>
                    <a:bodyPr/>
                    <a:lstStyle/>
                    <a:p>
                      <a:pPr algn="l" fontAlgn="b"/>
                      <a:r>
                        <a:rPr lang="en-IN" sz="1200" b="1" u="none" strike="noStrike">
                          <a:effectLst/>
                          <a:latin typeface="Optima" panose="02000503060000020004" pitchFamily="2" charset="0"/>
                        </a:rPr>
                        <a:t>STRENGTH</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231627935"/>
                  </a:ext>
                </a:extLst>
              </a:tr>
              <a:tr h="207126">
                <a:tc>
                  <a:txBody>
                    <a:bodyPr/>
                    <a:lstStyle/>
                    <a:p>
                      <a:pPr algn="l" fontAlgn="b"/>
                      <a:r>
                        <a:rPr lang="en-IN" sz="1200" b="1" u="none" strike="noStrike">
                          <a:effectLst/>
                          <a:latin typeface="Optima" panose="02000503060000020004" pitchFamily="2" charset="0"/>
                        </a:rPr>
                        <a:t>CABLE MATERIAL</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641156970"/>
                  </a:ext>
                </a:extLst>
              </a:tr>
              <a:tr h="207126">
                <a:tc>
                  <a:txBody>
                    <a:bodyPr/>
                    <a:lstStyle/>
                    <a:p>
                      <a:pPr algn="l" fontAlgn="b"/>
                      <a:r>
                        <a:rPr lang="en-IN" sz="1200" b="1" u="none" strike="noStrike">
                          <a:effectLst/>
                          <a:latin typeface="Optima" panose="02000503060000020004" pitchFamily="2" charset="0"/>
                        </a:rPr>
                        <a:t>CABLE LENGTH</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582098452"/>
                  </a:ext>
                </a:extLst>
              </a:tr>
              <a:tr h="207126">
                <a:tc>
                  <a:txBody>
                    <a:bodyPr/>
                    <a:lstStyle/>
                    <a:p>
                      <a:pPr algn="l" fontAlgn="b"/>
                      <a:r>
                        <a:rPr lang="en-IN" sz="1200" b="1" u="none" strike="noStrike">
                          <a:effectLst/>
                          <a:latin typeface="Optima" panose="02000503060000020004" pitchFamily="2" charset="0"/>
                        </a:rPr>
                        <a:t>COLOR</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820521963"/>
                  </a:ext>
                </a:extLst>
              </a:tr>
              <a:tr h="207126">
                <a:tc>
                  <a:txBody>
                    <a:bodyPr/>
                    <a:lstStyle/>
                    <a:p>
                      <a:pPr algn="l" fontAlgn="b"/>
                      <a:r>
                        <a:rPr lang="en-IN" sz="1200" b="1" u="none" strike="noStrike" dirty="0">
                          <a:effectLst/>
                          <a:latin typeface="Optima" panose="02000503060000020004" pitchFamily="2" charset="0"/>
                        </a:rPr>
                        <a:t>INSCRIPTION</a:t>
                      </a:r>
                      <a:endParaRPr lang="en-IN" sz="1200" b="1" i="0" u="none" strike="noStrike" dirty="0">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830280550"/>
                  </a:ext>
                </a:extLst>
              </a:tr>
              <a:tr h="207126">
                <a:tc>
                  <a:txBody>
                    <a:bodyPr/>
                    <a:lstStyle/>
                    <a:p>
                      <a:pPr algn="l" fontAlgn="b"/>
                      <a:r>
                        <a:rPr lang="en-IN" sz="1200" b="1" u="none" strike="noStrike">
                          <a:effectLst/>
                          <a:latin typeface="Optima" panose="02000503060000020004" pitchFamily="2" charset="0"/>
                        </a:rPr>
                        <a:t>APPLICATION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1430861989"/>
                  </a:ext>
                </a:extLst>
              </a:tr>
              <a:tr h="207126">
                <a:tc>
                  <a:txBody>
                    <a:bodyPr/>
                    <a:lstStyle/>
                    <a:p>
                      <a:pPr algn="l" fontAlgn="b"/>
                      <a:r>
                        <a:rPr lang="en-IN" sz="1200" b="1" u="none" strike="noStrike">
                          <a:effectLst/>
                          <a:latin typeface="Optima" panose="02000503060000020004" pitchFamily="2" charset="0"/>
                        </a:rPr>
                        <a:t>SPECIFICATION</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a:effectLst/>
                          <a:latin typeface="Optima" panose="02000503060000020004" pitchFamily="2" charset="0"/>
                        </a:rPr>
                        <a:t>O</a:t>
                      </a:r>
                      <a:endParaRPr lang="en-IN" sz="1200" b="1" i="0" u="none" strike="noStrike">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850669380"/>
                  </a:ext>
                </a:extLst>
              </a:tr>
              <a:tr h="207126">
                <a:tc>
                  <a:txBody>
                    <a:bodyPr/>
                    <a:lstStyle/>
                    <a:p>
                      <a:pPr algn="l" fontAlgn="b"/>
                      <a:r>
                        <a:rPr lang="en-IN" sz="1200" b="1" u="none" strike="noStrike">
                          <a:effectLst/>
                          <a:latin typeface="Optima" panose="02000503060000020004" pitchFamily="2" charset="0"/>
                        </a:rPr>
                        <a:t>STANDARD</a:t>
                      </a:r>
                      <a:endParaRPr lang="en-IN" sz="1200" b="1" i="0" u="none" strike="noStrike">
                        <a:solidFill>
                          <a:srgbClr val="000000"/>
                        </a:solidFill>
                        <a:effectLst/>
                        <a:latin typeface="Optima" panose="02000503060000020004" pitchFamily="2" charset="0"/>
                      </a:endParaRPr>
                    </a:p>
                  </a:txBody>
                  <a:tcPr marL="9525" marR="9525" marT="9525" marB="0" anchor="b"/>
                </a:tc>
                <a:tc>
                  <a:txBody>
                    <a:bodyPr/>
                    <a:lstStyle/>
                    <a:p>
                      <a:pPr algn="l" fontAlgn="b"/>
                      <a:r>
                        <a:rPr lang="en-IN" sz="1200" b="1" u="none" strike="noStrike" dirty="0">
                          <a:effectLst/>
                          <a:latin typeface="Optima" panose="02000503060000020004" pitchFamily="2" charset="0"/>
                        </a:rPr>
                        <a:t>O</a:t>
                      </a:r>
                      <a:endParaRPr lang="en-IN" sz="1200" b="1" i="0" u="none" strike="noStrike" dirty="0">
                        <a:solidFill>
                          <a:srgbClr val="000000"/>
                        </a:solidFill>
                        <a:effectLst/>
                        <a:latin typeface="Optima" panose="02000503060000020004" pitchFamily="2" charset="0"/>
                      </a:endParaRPr>
                    </a:p>
                  </a:txBody>
                  <a:tcPr marL="9525" marR="9525" marT="9525" marB="0" anchor="b"/>
                </a:tc>
                <a:extLst>
                  <a:ext uri="{0D108BD9-81ED-4DB2-BD59-A6C34878D82A}">
                    <a16:rowId xmlns:a16="http://schemas.microsoft.com/office/drawing/2014/main" val="2966053779"/>
                  </a:ext>
                </a:extLst>
              </a:tr>
            </a:tbl>
          </a:graphicData>
        </a:graphic>
      </p:graphicFrame>
      <p:sp>
        <p:nvSpPr>
          <p:cNvPr id="21" name="Rectangle 20">
            <a:extLst>
              <a:ext uri="{FF2B5EF4-FFF2-40B4-BE49-F238E27FC236}">
                <a16:creationId xmlns:a16="http://schemas.microsoft.com/office/drawing/2014/main" id="{089D0D39-CCB4-4EF2-B7CA-A01DF684EBAD}"/>
              </a:ext>
            </a:extLst>
          </p:cNvPr>
          <p:cNvSpPr/>
          <p:nvPr/>
        </p:nvSpPr>
        <p:spPr>
          <a:xfrm>
            <a:off x="8741208" y="3703786"/>
            <a:ext cx="3312877" cy="9233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1" u="none" strike="noStrike" kern="1200" cap="none" spc="0" normalizeH="0" baseline="0" noProof="0" dirty="0">
                <a:ln>
                  <a:noFill/>
                </a:ln>
                <a:solidFill>
                  <a:srgbClr val="10479B"/>
                </a:solidFill>
                <a:effectLst/>
                <a:uLnTx/>
                <a:uFillTx/>
                <a:latin typeface="optima" panose="02000503060000020004"/>
                <a:ea typeface="+mn-ea"/>
                <a:cs typeface="+mn-cs"/>
              </a:rPr>
              <a:t>Possible Types for Security Seal: Cinch-up/Lock/Rope Wire</a:t>
            </a:r>
          </a:p>
        </p:txBody>
      </p:sp>
    </p:spTree>
    <p:extLst>
      <p:ext uri="{BB962C8B-B14F-4D97-AF65-F5344CB8AC3E}">
        <p14:creationId xmlns:p14="http://schemas.microsoft.com/office/powerpoint/2010/main" val="35571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2" grpId="0"/>
      <p:bldP spid="19" grpId="0"/>
      <p:bldP spid="23" grpId="0"/>
      <p:bldP spid="25" grpId="0"/>
      <p:bldP spid="13" grpId="0"/>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Summary</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44</a:t>
            </a:fld>
            <a:endParaRPr lang="en-ZA" dirty="0"/>
          </a:p>
        </p:txBody>
      </p:sp>
      <p:graphicFrame>
        <p:nvGraphicFramePr>
          <p:cNvPr id="7" name="Table 6">
            <a:extLst>
              <a:ext uri="{FF2B5EF4-FFF2-40B4-BE49-F238E27FC236}">
                <a16:creationId xmlns:a16="http://schemas.microsoft.com/office/drawing/2014/main" id="{D8AC36D3-89B4-50C9-CCF6-867B3AF9BE2A}"/>
              </a:ext>
            </a:extLst>
          </p:cNvPr>
          <p:cNvGraphicFramePr>
            <a:graphicFrameLocks noGrp="1"/>
          </p:cNvGraphicFramePr>
          <p:nvPr>
            <p:extLst>
              <p:ext uri="{D42A27DB-BD31-4B8C-83A1-F6EECF244321}">
                <p14:modId xmlns:p14="http://schemas.microsoft.com/office/powerpoint/2010/main" val="2051665568"/>
              </p:ext>
            </p:extLst>
          </p:nvPr>
        </p:nvGraphicFramePr>
        <p:xfrm>
          <a:off x="277202" y="1143000"/>
          <a:ext cx="7820899" cy="1422400"/>
        </p:xfrm>
        <a:graphic>
          <a:graphicData uri="http://schemas.openxmlformats.org/drawingml/2006/table">
            <a:tbl>
              <a:tblPr>
                <a:tableStyleId>{5C22544A-7EE6-4342-B048-85BDC9FD1C3A}</a:tableStyleId>
              </a:tblPr>
              <a:tblGrid>
                <a:gridCol w="741283">
                  <a:extLst>
                    <a:ext uri="{9D8B030D-6E8A-4147-A177-3AD203B41FA5}">
                      <a16:colId xmlns:a16="http://schemas.microsoft.com/office/drawing/2014/main" val="2324998593"/>
                    </a:ext>
                  </a:extLst>
                </a:gridCol>
                <a:gridCol w="6091238">
                  <a:extLst>
                    <a:ext uri="{9D8B030D-6E8A-4147-A177-3AD203B41FA5}">
                      <a16:colId xmlns:a16="http://schemas.microsoft.com/office/drawing/2014/main" val="712220814"/>
                    </a:ext>
                  </a:extLst>
                </a:gridCol>
                <a:gridCol w="988378">
                  <a:extLst>
                    <a:ext uri="{9D8B030D-6E8A-4147-A177-3AD203B41FA5}">
                      <a16:colId xmlns:a16="http://schemas.microsoft.com/office/drawing/2014/main" val="3513749799"/>
                    </a:ext>
                  </a:extLst>
                </a:gridCol>
              </a:tblGrid>
              <a:tr h="355600">
                <a:tc>
                  <a:txBody>
                    <a:bodyPr/>
                    <a:lstStyle/>
                    <a:p>
                      <a:pPr algn="ctr" fontAlgn="b"/>
                      <a:r>
                        <a:rPr lang="en-IN" sz="1600" b="1" u="none" strike="noStrike" dirty="0">
                          <a:solidFill>
                            <a:schemeClr val="bg1"/>
                          </a:solidFill>
                          <a:effectLst/>
                          <a:latin typeface="Optima" panose="02000503060000020004"/>
                        </a:rPr>
                        <a:t>S. No</a:t>
                      </a:r>
                      <a:endParaRPr lang="en-IN" sz="1600" b="1" i="0" u="none" strike="noStrike" dirty="0">
                        <a:solidFill>
                          <a:schemeClr val="bg1"/>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IN" sz="1600" b="1" u="none" strike="noStrike" dirty="0">
                          <a:solidFill>
                            <a:schemeClr val="bg1"/>
                          </a:solidFill>
                          <a:effectLst/>
                          <a:latin typeface="Optima" panose="02000503060000020004"/>
                        </a:rPr>
                        <a:t>Description</a:t>
                      </a:r>
                      <a:endParaRPr lang="en-IN" sz="1600" b="1" i="0" u="none" strike="noStrike" dirty="0">
                        <a:solidFill>
                          <a:schemeClr val="bg1"/>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IN" sz="1600" b="1" u="none" strike="noStrike" dirty="0">
                          <a:solidFill>
                            <a:schemeClr val="bg1"/>
                          </a:solidFill>
                          <a:effectLst/>
                          <a:latin typeface="Optima" panose="02000503060000020004"/>
                        </a:rPr>
                        <a:t>Count</a:t>
                      </a:r>
                      <a:endParaRPr lang="en-IN" sz="1600" b="1" i="0" u="none" strike="noStrike" dirty="0">
                        <a:solidFill>
                          <a:schemeClr val="bg1"/>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90434865"/>
                  </a:ext>
                </a:extLst>
              </a:tr>
              <a:tr h="355600">
                <a:tc>
                  <a:txBody>
                    <a:bodyPr/>
                    <a:lstStyle/>
                    <a:p>
                      <a:pPr algn="l" fontAlgn="b"/>
                      <a:r>
                        <a:rPr lang="en-IN" sz="2200" kern="1200" dirty="0">
                          <a:solidFill>
                            <a:srgbClr val="10479B"/>
                          </a:solidFill>
                          <a:latin typeface="Optima"/>
                          <a:ea typeface="+mn-ea"/>
                          <a:cs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Total Proposed templates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1,839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805714"/>
                  </a:ext>
                </a:extLst>
              </a:tr>
              <a:tr h="355600">
                <a:tc>
                  <a:txBody>
                    <a:bodyPr/>
                    <a:lstStyle/>
                    <a:p>
                      <a:pPr algn="l" fontAlgn="b"/>
                      <a:r>
                        <a:rPr lang="en-IN" sz="2200" kern="1200">
                          <a:solidFill>
                            <a:srgbClr val="10479B"/>
                          </a:solidFill>
                          <a:latin typeface="Optima"/>
                          <a:ea typeface="+mn-ea"/>
                          <a:cs typeface="Arial"/>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No of Approved templates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654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7410385"/>
                  </a:ext>
                </a:extLst>
              </a:tr>
              <a:tr h="355600">
                <a:tc>
                  <a:txBody>
                    <a:bodyPr/>
                    <a:lstStyle/>
                    <a:p>
                      <a:pPr algn="l" fontAlgn="b"/>
                      <a:r>
                        <a:rPr lang="en-US" sz="2200" kern="1200" dirty="0">
                          <a:solidFill>
                            <a:srgbClr val="10479B"/>
                          </a:solidFill>
                          <a:latin typeface="Optima"/>
                          <a:ea typeface="+mn-ea"/>
                          <a:cs typeface="Arial"/>
                        </a:rPr>
                        <a:t>3</a:t>
                      </a:r>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09585" rtl="0" eaLnBrk="1" fontAlgn="b" latinLnBrk="0" hangingPunct="1">
                        <a:lnSpc>
                          <a:spcPct val="100000"/>
                        </a:lnSpc>
                        <a:spcBef>
                          <a:spcPts val="0"/>
                        </a:spcBef>
                        <a:spcAft>
                          <a:spcPts val="0"/>
                        </a:spcAft>
                        <a:buClrTx/>
                        <a:buSzTx/>
                        <a:buFontTx/>
                        <a:buNone/>
                        <a:tabLst/>
                        <a:defRPr/>
                      </a:pPr>
                      <a:r>
                        <a:rPr lang="en-IN" sz="2200" kern="1200" dirty="0">
                          <a:solidFill>
                            <a:srgbClr val="10479B"/>
                          </a:solidFill>
                          <a:latin typeface="Optima"/>
                          <a:ea typeface="+mn-ea"/>
                          <a:cs typeface="Arial"/>
                        </a:rPr>
                        <a:t>No of Unapproved templates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2200" kern="1200" dirty="0">
                          <a:solidFill>
                            <a:srgbClr val="10479B"/>
                          </a:solidFill>
                          <a:latin typeface="Optima"/>
                          <a:ea typeface="+mn-ea"/>
                          <a:cs typeface="Arial"/>
                        </a:rPr>
                        <a:t>1,185</a:t>
                      </a:r>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2610450"/>
                  </a:ext>
                </a:extLst>
              </a:tr>
            </a:tbl>
          </a:graphicData>
        </a:graphic>
      </p:graphicFrame>
      <p:graphicFrame>
        <p:nvGraphicFramePr>
          <p:cNvPr id="8" name="Table 7">
            <a:extLst>
              <a:ext uri="{FF2B5EF4-FFF2-40B4-BE49-F238E27FC236}">
                <a16:creationId xmlns:a16="http://schemas.microsoft.com/office/drawing/2014/main" id="{B1352F72-512C-9631-4948-57511AA2073C}"/>
              </a:ext>
            </a:extLst>
          </p:cNvPr>
          <p:cNvGraphicFramePr>
            <a:graphicFrameLocks noGrp="1"/>
          </p:cNvGraphicFramePr>
          <p:nvPr/>
        </p:nvGraphicFramePr>
        <p:xfrm>
          <a:off x="189401" y="5034476"/>
          <a:ext cx="7952398" cy="335280"/>
        </p:xfrm>
        <a:graphic>
          <a:graphicData uri="http://schemas.openxmlformats.org/drawingml/2006/table">
            <a:tbl>
              <a:tblPr firstRow="1" bandRow="1">
                <a:tableStyleId>{5C22544A-7EE6-4342-B048-85BDC9FD1C3A}</a:tableStyleId>
              </a:tblPr>
              <a:tblGrid>
                <a:gridCol w="7952398">
                  <a:extLst>
                    <a:ext uri="{9D8B030D-6E8A-4147-A177-3AD203B41FA5}">
                      <a16:colId xmlns:a16="http://schemas.microsoft.com/office/drawing/2014/main" val="2563290972"/>
                    </a:ext>
                  </a:extLst>
                </a:gridCol>
              </a:tblGrid>
              <a:tr h="0">
                <a:tc>
                  <a:txBody>
                    <a:bodyPr/>
                    <a:lstStyle/>
                    <a:p>
                      <a:pPr marL="285750" indent="-285750">
                        <a:buFont typeface="Wingdings" panose="05000000000000000000" pitchFamily="2" charset="2"/>
                        <a:buChar char="ü"/>
                      </a:pPr>
                      <a:r>
                        <a:rPr lang="en-IN" sz="1600" b="1" i="1" kern="1200" dirty="0">
                          <a:solidFill>
                            <a:srgbClr val="10479B"/>
                          </a:solidFill>
                          <a:latin typeface="Optima" panose="02000503060000020004"/>
                          <a:ea typeface="Cambria" panose="02040503050406030204" pitchFamily="18" charset="0"/>
                          <a:cs typeface="Arial"/>
                        </a:rPr>
                        <a:t>Every approved template has change in properties</a:t>
                      </a:r>
                    </a:p>
                  </a:txBody>
                  <a:tcPr>
                    <a:solidFill>
                      <a:schemeClr val="bg1"/>
                    </a:solidFill>
                  </a:tcPr>
                </a:tc>
                <a:extLst>
                  <a:ext uri="{0D108BD9-81ED-4DB2-BD59-A6C34878D82A}">
                    <a16:rowId xmlns:a16="http://schemas.microsoft.com/office/drawing/2014/main" val="1222918740"/>
                  </a:ext>
                </a:extLst>
              </a:tr>
            </a:tbl>
          </a:graphicData>
        </a:graphic>
      </p:graphicFrame>
    </p:spTree>
    <p:extLst>
      <p:ext uri="{BB962C8B-B14F-4D97-AF65-F5344CB8AC3E}">
        <p14:creationId xmlns:p14="http://schemas.microsoft.com/office/powerpoint/2010/main" val="288015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Comparison 1</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45</a:t>
            </a:fld>
            <a:endParaRPr lang="en-ZA" dirty="0"/>
          </a:p>
        </p:txBody>
      </p:sp>
      <p:graphicFrame>
        <p:nvGraphicFramePr>
          <p:cNvPr id="9" name="Table 8">
            <a:extLst>
              <a:ext uri="{FF2B5EF4-FFF2-40B4-BE49-F238E27FC236}">
                <a16:creationId xmlns:a16="http://schemas.microsoft.com/office/drawing/2014/main" id="{D3A48581-4056-5BAD-18BD-3BCD8E8D4661}"/>
              </a:ext>
            </a:extLst>
          </p:cNvPr>
          <p:cNvGraphicFramePr>
            <a:graphicFrameLocks noGrp="1"/>
          </p:cNvGraphicFramePr>
          <p:nvPr>
            <p:extLst>
              <p:ext uri="{D42A27DB-BD31-4B8C-83A1-F6EECF244321}">
                <p14:modId xmlns:p14="http://schemas.microsoft.com/office/powerpoint/2010/main" val="3139453751"/>
              </p:ext>
            </p:extLst>
          </p:nvPr>
        </p:nvGraphicFramePr>
        <p:xfrm>
          <a:off x="207027" y="879160"/>
          <a:ext cx="11777946" cy="5694254"/>
        </p:xfrm>
        <a:graphic>
          <a:graphicData uri="http://schemas.openxmlformats.org/drawingml/2006/table">
            <a:tbl>
              <a:tblPr firstRow="1" bandRow="1">
                <a:tableStyleId>{5C22544A-7EE6-4342-B048-85BDC9FD1C3A}</a:tableStyleId>
              </a:tblPr>
              <a:tblGrid>
                <a:gridCol w="2573358">
                  <a:extLst>
                    <a:ext uri="{9D8B030D-6E8A-4147-A177-3AD203B41FA5}">
                      <a16:colId xmlns:a16="http://schemas.microsoft.com/office/drawing/2014/main" val="2842365908"/>
                    </a:ext>
                  </a:extLst>
                </a:gridCol>
                <a:gridCol w="4022595">
                  <a:extLst>
                    <a:ext uri="{9D8B030D-6E8A-4147-A177-3AD203B41FA5}">
                      <a16:colId xmlns:a16="http://schemas.microsoft.com/office/drawing/2014/main" val="2184295956"/>
                    </a:ext>
                  </a:extLst>
                </a:gridCol>
                <a:gridCol w="5181993">
                  <a:extLst>
                    <a:ext uri="{9D8B030D-6E8A-4147-A177-3AD203B41FA5}">
                      <a16:colId xmlns:a16="http://schemas.microsoft.com/office/drawing/2014/main" val="483665622"/>
                    </a:ext>
                  </a:extLst>
                </a:gridCol>
              </a:tblGrid>
              <a:tr h="320345">
                <a:tc>
                  <a:txBody>
                    <a:bodyPr/>
                    <a:lstStyle/>
                    <a:p>
                      <a:pPr marL="0" algn="ctr" defTabSz="609585" rtl="0" eaLnBrk="1" fontAlgn="b" latinLnBrk="0" hangingPunct="1">
                        <a:spcBef>
                          <a:spcPts val="400"/>
                        </a:spcBef>
                        <a:spcAft>
                          <a:spcPts val="400"/>
                        </a:spcAft>
                      </a:pPr>
                      <a:r>
                        <a:rPr lang="en-IN" sz="1600" b="1" u="none" strike="noStrike" kern="1200" dirty="0">
                          <a:solidFill>
                            <a:schemeClr val="bg1"/>
                          </a:solidFill>
                          <a:effectLst/>
                          <a:latin typeface="Optima" panose="02000503060000020004"/>
                          <a:ea typeface="+mn-ea"/>
                          <a:cs typeface="+mn-cs"/>
                        </a:rPr>
                        <a:t>CLASS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609585" rtl="0" eaLnBrk="1" fontAlgn="b" latinLnBrk="0" hangingPunct="1">
                        <a:spcBef>
                          <a:spcPts val="400"/>
                        </a:spcBef>
                        <a:spcAft>
                          <a:spcPts val="400"/>
                        </a:spcAft>
                      </a:pPr>
                      <a:r>
                        <a:rPr lang="en-IN" sz="1600" b="1" u="none" strike="noStrike" kern="1200" dirty="0">
                          <a:solidFill>
                            <a:schemeClr val="bg1"/>
                          </a:solidFill>
                          <a:effectLst/>
                          <a:latin typeface="Optima" panose="02000503060000020004"/>
                          <a:ea typeface="+mn-ea"/>
                          <a:cs typeface="+mn-cs"/>
                        </a:rPr>
                        <a:t>PROPERTY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609585" rtl="0" eaLnBrk="1" fontAlgn="b" latinLnBrk="0" hangingPunct="1">
                        <a:spcBef>
                          <a:spcPts val="400"/>
                        </a:spcBef>
                        <a:spcAft>
                          <a:spcPts val="400"/>
                        </a:spcAft>
                      </a:pPr>
                      <a:r>
                        <a:rPr lang="en-IN" sz="1600" b="1" u="none" strike="noStrike" kern="1200" dirty="0">
                          <a:solidFill>
                            <a:schemeClr val="bg1"/>
                          </a:solidFill>
                          <a:effectLst/>
                          <a:latin typeface="Optima" panose="02000503060000020004"/>
                          <a:ea typeface="+mn-ea"/>
                          <a:cs typeface="+mn-cs"/>
                        </a:rPr>
                        <a:t>Remarks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84130840"/>
                  </a:ext>
                </a:extLst>
              </a:tr>
              <a:tr h="329446">
                <a:tc>
                  <a:txBody>
                    <a:bodyPr/>
                    <a:lstStyle/>
                    <a:p>
                      <a:pPr algn="l" fontAlgn="b"/>
                      <a:r>
                        <a:rPr lang="en-IN" sz="2200" kern="1200" dirty="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TYPE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3703554"/>
                  </a:ext>
                </a:extLst>
              </a:tr>
              <a:tr h="329446">
                <a:tc>
                  <a:txBody>
                    <a:bodyPr/>
                    <a:lstStyle/>
                    <a:p>
                      <a:pPr algn="l" fontAlgn="b"/>
                      <a:r>
                        <a:rPr lang="en-IN" sz="2200" kern="1200" dirty="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INSIDE DIAMETER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1811063"/>
                  </a:ext>
                </a:extLst>
              </a:tr>
              <a:tr h="329446">
                <a:tc>
                  <a:txBody>
                    <a:bodyPr/>
                    <a:lstStyle/>
                    <a:p>
                      <a:pPr algn="l" fontAlgn="b"/>
                      <a:r>
                        <a:rPr lang="en-IN" sz="2200" kern="1200" dirty="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OUTSIDE DIAMETER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881807"/>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LENGTH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2680067"/>
                  </a:ext>
                </a:extLst>
              </a:tr>
              <a:tr h="329446">
                <a:tc>
                  <a:txBody>
                    <a:bodyPr/>
                    <a:lstStyle/>
                    <a:p>
                      <a:pPr algn="l" fontAlgn="b"/>
                      <a:r>
                        <a:rPr lang="en-IN" sz="2200" kern="1200" dirty="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WIDTH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707927"/>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WALL THICKNESS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r>
                        <a:rPr lang="en-IN" sz="2200" kern="1200" dirty="0">
                          <a:solidFill>
                            <a:srgbClr val="10479B"/>
                          </a:solidFill>
                          <a:latin typeface="Optima"/>
                          <a:ea typeface="+mn-ea"/>
                          <a:cs typeface="Arial"/>
                        </a:rPr>
                        <a:t>Standard wire gauge is the unit of measure for Wall Thickness, so it cannot be considered as one of the Property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436146992"/>
                  </a:ext>
                </a:extLst>
              </a:tr>
              <a:tr h="774518">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STANDARD WIRE GAUGE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6227155"/>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END TYPE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0730396"/>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PROCESS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3094964"/>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STRUCTURE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200" b="0" i="0" u="none" strike="noStrike" dirty="0">
                        <a:solidFill>
                          <a:srgbClr val="000000"/>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5881683"/>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SURFACE TREATMENT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fontAlgn="b"/>
                      <a:r>
                        <a:rPr lang="en-IN" sz="2200" kern="1200" dirty="0">
                          <a:solidFill>
                            <a:srgbClr val="10479B"/>
                          </a:solidFill>
                          <a:latin typeface="Optima"/>
                          <a:ea typeface="+mn-ea"/>
                          <a:cs typeface="Arial"/>
                        </a:rPr>
                        <a:t>These 3 properties are similar and the same type of value will be updated, so better we should avoid the synonyms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5468427"/>
                  </a:ext>
                </a:extLst>
              </a:tr>
              <a:tr h="329446">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SURFACE FINISH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8852131"/>
                  </a:ext>
                </a:extLst>
              </a:tr>
              <a:tr h="461731">
                <a:tc>
                  <a:txBody>
                    <a:bodyPr/>
                    <a:lstStyle/>
                    <a:p>
                      <a:pPr algn="l" fontAlgn="b"/>
                      <a:r>
                        <a:rPr lang="en-IN" sz="2200" kern="120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COATING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0980601"/>
                  </a:ext>
                </a:extLst>
              </a:tr>
              <a:tr h="329446">
                <a:tc>
                  <a:txBody>
                    <a:bodyPr/>
                    <a:lstStyle/>
                    <a:p>
                      <a:pPr algn="l" fontAlgn="b"/>
                      <a:r>
                        <a:rPr lang="en-IN" sz="2200" kern="1200" dirty="0">
                          <a:solidFill>
                            <a:srgbClr val="10479B"/>
                          </a:solidFill>
                          <a:latin typeface="Optima"/>
                          <a:ea typeface="+mn-ea"/>
                          <a:cs typeface="Arial"/>
                        </a:rPr>
                        <a:t>TUBE, METALLIC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2200" kern="1200" dirty="0">
                          <a:solidFill>
                            <a:srgbClr val="10479B"/>
                          </a:solidFill>
                          <a:latin typeface="Optima"/>
                          <a:ea typeface="+mn-ea"/>
                          <a:cs typeface="Arial"/>
                        </a:rPr>
                        <a:t>SHAPE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2200" kern="1200" dirty="0">
                        <a:solidFill>
                          <a:srgbClr val="10479B"/>
                        </a:solidFill>
                        <a:latin typeface="Optima"/>
                        <a:ea typeface="+mn-ea"/>
                        <a:cs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9198012"/>
                  </a:ext>
                </a:extLst>
              </a:tr>
            </a:tbl>
          </a:graphicData>
        </a:graphic>
      </p:graphicFrame>
    </p:spTree>
    <p:extLst>
      <p:ext uri="{BB962C8B-B14F-4D97-AF65-F5344CB8AC3E}">
        <p14:creationId xmlns:p14="http://schemas.microsoft.com/office/powerpoint/2010/main" val="3570399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Comparison 2</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46</a:t>
            </a:fld>
            <a:endParaRPr lang="en-ZA" dirty="0"/>
          </a:p>
        </p:txBody>
      </p:sp>
      <p:graphicFrame>
        <p:nvGraphicFramePr>
          <p:cNvPr id="7" name="Table 6">
            <a:extLst>
              <a:ext uri="{FF2B5EF4-FFF2-40B4-BE49-F238E27FC236}">
                <a16:creationId xmlns:a16="http://schemas.microsoft.com/office/drawing/2014/main" id="{8718C907-FB39-418E-BC31-60FEDFE16CEE}"/>
              </a:ext>
            </a:extLst>
          </p:cNvPr>
          <p:cNvGraphicFramePr>
            <a:graphicFrameLocks noGrp="1"/>
          </p:cNvGraphicFramePr>
          <p:nvPr>
            <p:extLst>
              <p:ext uri="{D42A27DB-BD31-4B8C-83A1-F6EECF244321}">
                <p14:modId xmlns:p14="http://schemas.microsoft.com/office/powerpoint/2010/main" val="3192900017"/>
              </p:ext>
            </p:extLst>
          </p:nvPr>
        </p:nvGraphicFramePr>
        <p:xfrm>
          <a:off x="241926" y="878351"/>
          <a:ext cx="11225396" cy="5743738"/>
        </p:xfrm>
        <a:graphic>
          <a:graphicData uri="http://schemas.openxmlformats.org/drawingml/2006/table">
            <a:tbl>
              <a:tblPr>
                <a:tableStyleId>{5C22544A-7EE6-4342-B048-85BDC9FD1C3A}</a:tableStyleId>
              </a:tblPr>
              <a:tblGrid>
                <a:gridCol w="2647975">
                  <a:extLst>
                    <a:ext uri="{9D8B030D-6E8A-4147-A177-3AD203B41FA5}">
                      <a16:colId xmlns:a16="http://schemas.microsoft.com/office/drawing/2014/main" val="3749090086"/>
                    </a:ext>
                  </a:extLst>
                </a:gridCol>
                <a:gridCol w="3550031">
                  <a:extLst>
                    <a:ext uri="{9D8B030D-6E8A-4147-A177-3AD203B41FA5}">
                      <a16:colId xmlns:a16="http://schemas.microsoft.com/office/drawing/2014/main" val="582452159"/>
                    </a:ext>
                  </a:extLst>
                </a:gridCol>
                <a:gridCol w="5027390">
                  <a:extLst>
                    <a:ext uri="{9D8B030D-6E8A-4147-A177-3AD203B41FA5}">
                      <a16:colId xmlns:a16="http://schemas.microsoft.com/office/drawing/2014/main" val="204414778"/>
                    </a:ext>
                  </a:extLst>
                </a:gridCol>
              </a:tblGrid>
              <a:tr h="237248">
                <a:tc>
                  <a:txBody>
                    <a:bodyPr/>
                    <a:lstStyle/>
                    <a:p>
                      <a:pPr algn="ctr" fontAlgn="b"/>
                      <a:r>
                        <a:rPr lang="en-IN" sz="1600" b="1" u="none" strike="noStrike" kern="1200" dirty="0">
                          <a:solidFill>
                            <a:schemeClr val="bg1"/>
                          </a:solidFill>
                          <a:effectLst/>
                          <a:latin typeface="Optima" panose="02000503060000020004"/>
                          <a:ea typeface="+mn-ea"/>
                          <a:cs typeface="+mn-cs"/>
                        </a:rPr>
                        <a:t>Class</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600" b="1" u="none" strike="noStrike" kern="1200" dirty="0">
                          <a:solidFill>
                            <a:schemeClr val="bg1"/>
                          </a:solidFill>
                          <a:effectLst/>
                          <a:latin typeface="Optima" panose="02000503060000020004"/>
                          <a:ea typeface="+mn-ea"/>
                          <a:cs typeface="+mn-cs"/>
                        </a:rPr>
                        <a:t>Property</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600" b="1" u="none" strike="noStrike" kern="1200" dirty="0">
                          <a:solidFill>
                            <a:schemeClr val="bg1"/>
                          </a:solidFill>
                          <a:effectLst/>
                          <a:latin typeface="Optima" panose="02000503060000020004"/>
                          <a:ea typeface="+mn-ea"/>
                          <a:cs typeface="+mn-cs"/>
                        </a:rPr>
                        <a:t>Remarks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979995697"/>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TYPE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5282931"/>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HOSE SIZE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fontAlgn="b"/>
                      <a:r>
                        <a:rPr lang="en-IN" sz="1200" kern="1200" dirty="0">
                          <a:solidFill>
                            <a:srgbClr val="10479B"/>
                          </a:solidFill>
                          <a:latin typeface="Optima" pitchFamily="2" charset="0"/>
                          <a:ea typeface="+mn-ea"/>
                          <a:cs typeface="Arial"/>
                        </a:rPr>
                        <a:t> </a:t>
                      </a:r>
                    </a:p>
                    <a:p>
                      <a:pPr algn="l" fontAlgn="b"/>
                      <a:r>
                        <a:rPr lang="en-IN" sz="1200" kern="1200" dirty="0">
                          <a:solidFill>
                            <a:srgbClr val="10479B"/>
                          </a:solidFill>
                          <a:latin typeface="Optima" pitchFamily="2" charset="0"/>
                          <a:ea typeface="+mn-ea"/>
                          <a:cs typeface="Arial"/>
                        </a:rPr>
                        <a:t> IN HOSE SIZE, Dimensions will be added again Inside diameter and outside diameter properties are proposed </a:t>
                      </a:r>
                    </a:p>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09069"/>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INSIDE DIAMETER</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200" u="none" strike="noStrike" dirty="0">
                          <a:effectLst/>
                          <a:latin typeface="Optim A"/>
                        </a:rPr>
                        <a:t> </a:t>
                      </a:r>
                      <a:endParaRPr lang="en-IN" sz="1200" b="0" i="0" u="none" strike="noStrike" dirty="0">
                        <a:solidFill>
                          <a:srgbClr val="000000"/>
                        </a:solidFill>
                        <a:effectLst/>
                        <a:latin typeface="Optim A"/>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568667"/>
                  </a:ext>
                </a:extLst>
              </a:tr>
              <a:tr h="429314">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OUTSIDE DIAMETER</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200" u="none" strike="noStrike" dirty="0">
                          <a:effectLst/>
                          <a:latin typeface="Optim A"/>
                        </a:rPr>
                        <a:t> </a:t>
                      </a:r>
                      <a:endParaRPr lang="en-IN" sz="1200" b="0" i="0" u="none" strike="noStrike" dirty="0">
                        <a:solidFill>
                          <a:srgbClr val="000000"/>
                        </a:solidFill>
                        <a:effectLst/>
                        <a:latin typeface="Optim A"/>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143169"/>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LENGTH</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5327534"/>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CONNECTION 1 TYPE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3653302"/>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CONNECTION 1 SIZE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573447"/>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CONNECTION 2 TYPE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0809458"/>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CONNECTION 2 SIZE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728600"/>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MATERIAL</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5595218"/>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MATERIAL SPECIFICATION</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661955"/>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HOSE LINING MATERIAL</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200" kern="1200" dirty="0">
                        <a:solidFill>
                          <a:srgbClr val="10479B"/>
                        </a:solidFill>
                        <a:latin typeface="Optima" pitchFamily="2" charset="0"/>
                        <a:ea typeface="+mn-ea"/>
                        <a:cs typeface="Arial"/>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7557656"/>
                  </a:ext>
                </a:extLst>
              </a:tr>
              <a:tr h="201922">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HOSE REINFORCEMENT</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r>
                        <a:rPr lang="en-IN" sz="1200" kern="1200" dirty="0">
                          <a:solidFill>
                            <a:srgbClr val="10479B"/>
                          </a:solidFill>
                          <a:latin typeface="Optima" pitchFamily="2" charset="0"/>
                          <a:ea typeface="+mn-ea"/>
                          <a:cs typeface="Arial"/>
                        </a:rPr>
                        <a:t>Both are synonym Properties where material will be added</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593208"/>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HOSE BRAID MATERIAL</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200" b="0" i="0" u="none" strike="noStrike" dirty="0">
                        <a:solidFill>
                          <a:srgbClr val="000000"/>
                        </a:solidFill>
                        <a:effectLst/>
                        <a:latin typeface="Optim A"/>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0278456"/>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HOSE FINISH</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200" kern="1200" dirty="0">
                        <a:solidFill>
                          <a:srgbClr val="10479B"/>
                        </a:solidFill>
                        <a:latin typeface="Optima" pitchFamily="2" charset="0"/>
                        <a:ea typeface="+mn-ea"/>
                        <a:cs typeface="Arial"/>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4531668"/>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HOSE CONSTRUCTION</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fontAlgn="b"/>
                      <a:r>
                        <a:rPr lang="en-IN" sz="1200" kern="1200" dirty="0">
                          <a:solidFill>
                            <a:srgbClr val="10479B"/>
                          </a:solidFill>
                          <a:latin typeface="Optima" pitchFamily="2" charset="0"/>
                          <a:ea typeface="+mn-ea"/>
                          <a:cs typeface="Arial"/>
                        </a:rPr>
                        <a:t>Same Property value will be added</a:t>
                      </a:r>
                    </a:p>
                  </a:txBody>
                  <a:tcPr marL="6186" marR="6186" marT="61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4439646"/>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MANUFACTURING PROCESS</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endParaRPr lang="en-IN" sz="1200" b="0" i="0" u="none" strike="noStrike" dirty="0">
                        <a:solidFill>
                          <a:srgbClr val="000000"/>
                        </a:solidFill>
                        <a:effectLst/>
                        <a:latin typeface="Optim A"/>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3792979"/>
                  </a:ext>
                </a:extLst>
              </a:tr>
              <a:tr h="201922">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MEDIUM</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4262096"/>
                  </a:ext>
                </a:extLst>
              </a:tr>
              <a:tr h="230560">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MINIMUM INSIDE BENDING RADIUS</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891918"/>
                  </a:ext>
                </a:extLst>
              </a:tr>
              <a:tr h="185929">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DESIGN SPECIFICATION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200" kern="1200" dirty="0">
                        <a:solidFill>
                          <a:srgbClr val="10479B"/>
                        </a:solidFill>
                        <a:latin typeface="Optima" pitchFamily="2" charset="0"/>
                        <a:ea typeface="+mn-ea"/>
                        <a:cs typeface="Arial"/>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0679677"/>
                  </a:ext>
                </a:extLst>
              </a:tr>
              <a:tr h="209574">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EXTERIOR COLOR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200" kern="1200" dirty="0">
                        <a:solidFill>
                          <a:srgbClr val="10479B"/>
                        </a:solidFill>
                        <a:latin typeface="Optima" pitchFamily="2" charset="0"/>
                        <a:ea typeface="+mn-ea"/>
                        <a:cs typeface="Arial"/>
                      </a:endParaRP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2430202"/>
                  </a:ext>
                </a:extLst>
              </a:tr>
              <a:tr h="179404">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PRESSURE RATING</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3001938"/>
                  </a:ext>
                </a:extLst>
              </a:tr>
              <a:tr h="219015">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OPERATING TEMPERATURE</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7189481"/>
                  </a:ext>
                </a:extLst>
              </a:tr>
              <a:tr h="179404">
                <a:tc>
                  <a:txBody>
                    <a:bodyPr/>
                    <a:lstStyle/>
                    <a:p>
                      <a:pPr algn="l" fontAlgn="b"/>
                      <a:r>
                        <a:rPr lang="en-IN" sz="1200" kern="120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APPLICATION</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2035178"/>
                  </a:ext>
                </a:extLst>
              </a:tr>
              <a:tr h="201309">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a:solidFill>
                            <a:srgbClr val="10479B"/>
                          </a:solidFill>
                          <a:latin typeface="Optima" pitchFamily="2" charset="0"/>
                          <a:ea typeface="+mn-ea"/>
                          <a:cs typeface="Arial"/>
                        </a:rPr>
                        <a:t>SPECIFICATION</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6701768"/>
                  </a:ext>
                </a:extLst>
              </a:tr>
              <a:tr h="204068">
                <a:tc>
                  <a:txBody>
                    <a:bodyPr/>
                    <a:lstStyle/>
                    <a:p>
                      <a:pPr algn="l" fontAlgn="b"/>
                      <a:r>
                        <a:rPr lang="en-IN" sz="1200" kern="1200" dirty="0">
                          <a:solidFill>
                            <a:srgbClr val="10479B"/>
                          </a:solidFill>
                          <a:latin typeface="Optima" pitchFamily="2" charset="0"/>
                          <a:ea typeface="+mn-ea"/>
                          <a:cs typeface="Arial"/>
                        </a:rPr>
                        <a:t>HOSE ASSEMBLY, METALLIC</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STANDARD</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rgbClr val="10479B"/>
                          </a:solidFill>
                          <a:latin typeface="Optima" pitchFamily="2" charset="0"/>
                          <a:ea typeface="+mn-ea"/>
                          <a:cs typeface="Arial"/>
                        </a:rPr>
                        <a:t> </a:t>
                      </a:r>
                    </a:p>
                  </a:txBody>
                  <a:tcPr marL="6186" marR="6186" marT="618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9698273"/>
                  </a:ext>
                </a:extLst>
              </a:tr>
            </a:tbl>
          </a:graphicData>
        </a:graphic>
      </p:graphicFrame>
    </p:spTree>
    <p:extLst>
      <p:ext uri="{BB962C8B-B14F-4D97-AF65-F5344CB8AC3E}">
        <p14:creationId xmlns:p14="http://schemas.microsoft.com/office/powerpoint/2010/main" val="183472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Comparison 3</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47</a:t>
            </a:fld>
            <a:endParaRPr lang="en-ZA" dirty="0"/>
          </a:p>
        </p:txBody>
      </p:sp>
      <p:graphicFrame>
        <p:nvGraphicFramePr>
          <p:cNvPr id="10" name="Table 9">
            <a:extLst>
              <a:ext uri="{FF2B5EF4-FFF2-40B4-BE49-F238E27FC236}">
                <a16:creationId xmlns:a16="http://schemas.microsoft.com/office/drawing/2014/main" id="{DDC7E555-138F-479D-DC02-2F8404D7F7CA}"/>
              </a:ext>
            </a:extLst>
          </p:cNvPr>
          <p:cNvGraphicFramePr>
            <a:graphicFrameLocks noGrp="1"/>
          </p:cNvGraphicFramePr>
          <p:nvPr>
            <p:extLst>
              <p:ext uri="{D42A27DB-BD31-4B8C-83A1-F6EECF244321}">
                <p14:modId xmlns:p14="http://schemas.microsoft.com/office/powerpoint/2010/main" val="1253397467"/>
              </p:ext>
            </p:extLst>
          </p:nvPr>
        </p:nvGraphicFramePr>
        <p:xfrm>
          <a:off x="277205" y="1065834"/>
          <a:ext cx="9642650" cy="5330285"/>
        </p:xfrm>
        <a:graphic>
          <a:graphicData uri="http://schemas.openxmlformats.org/drawingml/2006/table">
            <a:tbl>
              <a:tblPr>
                <a:tableStyleId>{5C22544A-7EE6-4342-B048-85BDC9FD1C3A}</a:tableStyleId>
              </a:tblPr>
              <a:tblGrid>
                <a:gridCol w="3093315">
                  <a:extLst>
                    <a:ext uri="{9D8B030D-6E8A-4147-A177-3AD203B41FA5}">
                      <a16:colId xmlns:a16="http://schemas.microsoft.com/office/drawing/2014/main" val="286219795"/>
                    </a:ext>
                  </a:extLst>
                </a:gridCol>
                <a:gridCol w="4331682">
                  <a:extLst>
                    <a:ext uri="{9D8B030D-6E8A-4147-A177-3AD203B41FA5}">
                      <a16:colId xmlns:a16="http://schemas.microsoft.com/office/drawing/2014/main" val="3779005821"/>
                    </a:ext>
                  </a:extLst>
                </a:gridCol>
                <a:gridCol w="2217653">
                  <a:extLst>
                    <a:ext uri="{9D8B030D-6E8A-4147-A177-3AD203B41FA5}">
                      <a16:colId xmlns:a16="http://schemas.microsoft.com/office/drawing/2014/main" val="1826281093"/>
                    </a:ext>
                  </a:extLst>
                </a:gridCol>
              </a:tblGrid>
              <a:tr h="323261">
                <a:tc>
                  <a:txBody>
                    <a:bodyPr/>
                    <a:lstStyle/>
                    <a:p>
                      <a:pPr algn="ctr" fontAlgn="ctr"/>
                      <a:r>
                        <a:rPr lang="en-IN" sz="1600" b="1" u="none" strike="noStrike" dirty="0">
                          <a:solidFill>
                            <a:schemeClr val="bg1"/>
                          </a:solidFill>
                          <a:effectLst/>
                          <a:latin typeface="Opti,A"/>
                        </a:rPr>
                        <a:t>Class</a:t>
                      </a:r>
                      <a:endParaRPr lang="en-IN" sz="1600" b="1" i="0" u="none" strike="noStrike" dirty="0">
                        <a:solidFill>
                          <a:schemeClr val="bg1"/>
                        </a:solidFill>
                        <a:effectLst/>
                        <a:latin typeface="Opti,A"/>
                      </a:endParaRPr>
                    </a:p>
                  </a:txBody>
                  <a:tcPr marL="7351" marR="7351" marT="7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b="1" u="none" strike="noStrike" dirty="0">
                          <a:solidFill>
                            <a:schemeClr val="bg1"/>
                          </a:solidFill>
                          <a:effectLst/>
                          <a:latin typeface="Opti,A"/>
                        </a:rPr>
                        <a:t>Property name</a:t>
                      </a:r>
                      <a:endParaRPr lang="en-IN" sz="1600" b="1" i="0" u="none" strike="noStrike" dirty="0">
                        <a:solidFill>
                          <a:schemeClr val="bg1"/>
                        </a:solidFill>
                        <a:effectLst/>
                        <a:latin typeface="Opti,A"/>
                      </a:endParaRPr>
                    </a:p>
                  </a:txBody>
                  <a:tcPr marL="7351" marR="7351" marT="7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b="1" u="none" strike="noStrike" dirty="0">
                          <a:solidFill>
                            <a:schemeClr val="bg1"/>
                          </a:solidFill>
                          <a:effectLst/>
                          <a:latin typeface="Opti,A"/>
                        </a:rPr>
                        <a:t>Remarks</a:t>
                      </a:r>
                      <a:endParaRPr lang="en-IN" sz="1600" b="1" i="0" u="none" strike="noStrike" dirty="0">
                        <a:solidFill>
                          <a:schemeClr val="bg1"/>
                        </a:solidFill>
                        <a:effectLst/>
                        <a:latin typeface="Opti,A"/>
                      </a:endParaRPr>
                    </a:p>
                  </a:txBody>
                  <a:tcPr marL="7351" marR="7351" marT="73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699647931"/>
                  </a:ext>
                </a:extLst>
              </a:tr>
              <a:tr h="227592">
                <a:tc>
                  <a:txBody>
                    <a:bodyPr/>
                    <a:lstStyle/>
                    <a:p>
                      <a:pPr algn="l" fontAlgn="b"/>
                      <a:r>
                        <a:rPr lang="en-IN" sz="1100" u="none" strike="noStrike" dirty="0">
                          <a:solidFill>
                            <a:schemeClr val="tx2">
                              <a:lumMod val="75000"/>
                            </a:schemeClr>
                          </a:solidFill>
                          <a:effectLst/>
                          <a:latin typeface="Opti,A"/>
                        </a:rPr>
                        <a:t>BEARING, SLEEVE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chemeClr val="tx2">
                              <a:lumMod val="75000"/>
                            </a:schemeClr>
                          </a:solidFill>
                          <a:effectLst/>
                          <a:latin typeface="Opti,A"/>
                        </a:rPr>
                        <a:t>TYPE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415088"/>
                  </a:ext>
                </a:extLst>
              </a:tr>
              <a:tr h="227592">
                <a:tc>
                  <a:txBody>
                    <a:bodyPr/>
                    <a:lstStyle/>
                    <a:p>
                      <a:pPr algn="l" fontAlgn="b"/>
                      <a:r>
                        <a:rPr lang="en-IN" sz="1100" u="none" strike="noStrike" dirty="0">
                          <a:solidFill>
                            <a:schemeClr val="tx2">
                              <a:lumMod val="75000"/>
                            </a:schemeClr>
                          </a:solidFill>
                          <a:effectLst/>
                          <a:latin typeface="Opti,A"/>
                        </a:rPr>
                        <a:t>BEARING, SLEEVE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INSIDE DIAMETER</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41981"/>
                  </a:ext>
                </a:extLst>
              </a:tr>
              <a:tr h="227592">
                <a:tc>
                  <a:txBody>
                    <a:bodyPr/>
                    <a:lstStyle/>
                    <a:p>
                      <a:pPr algn="l" fontAlgn="b"/>
                      <a:r>
                        <a:rPr lang="en-IN" sz="1100" u="none" strike="noStrike" dirty="0">
                          <a:solidFill>
                            <a:schemeClr val="tx2">
                              <a:lumMod val="75000"/>
                            </a:schemeClr>
                          </a:solidFill>
                          <a:effectLst/>
                          <a:latin typeface="Opti,A"/>
                        </a:rPr>
                        <a:t>BEARING, SLEEVE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OUTSIDE DIAMETER</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8791824"/>
                  </a:ext>
                </a:extLst>
              </a:tr>
              <a:tr h="227592">
                <a:tc>
                  <a:txBody>
                    <a:bodyPr/>
                    <a:lstStyle/>
                    <a:p>
                      <a:pPr algn="l" fontAlgn="b"/>
                      <a:r>
                        <a:rPr lang="en-IN" sz="1100" u="none" strike="noStrike" dirty="0">
                          <a:solidFill>
                            <a:schemeClr val="tx2">
                              <a:lumMod val="75000"/>
                            </a:schemeClr>
                          </a:solidFill>
                          <a:effectLst/>
                          <a:latin typeface="Opti,A"/>
                        </a:rPr>
                        <a:t>BEARING, SLEEVE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WIDTH</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6368811"/>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kern="1200" dirty="0">
                          <a:solidFill>
                            <a:schemeClr val="tx2">
                              <a:lumMod val="75000"/>
                            </a:schemeClr>
                          </a:solidFill>
                          <a:latin typeface="Optima" pitchFamily="2" charset="0"/>
                          <a:ea typeface="+mn-ea"/>
                          <a:cs typeface="Arial"/>
                        </a:rPr>
                        <a:t>MATERIAL</a:t>
                      </a: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61385"/>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MATERIAL SPECIFICATION</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72007"/>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MATERIAL GRADE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0163527"/>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STYLE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4863868"/>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dirty="0">
                          <a:solidFill>
                            <a:srgbClr val="FF0000"/>
                          </a:solidFill>
                          <a:effectLst/>
                          <a:latin typeface="Opti,A"/>
                        </a:rPr>
                        <a:t>INNER RING MATERIAL</a:t>
                      </a:r>
                      <a:endParaRPr lang="en-IN" sz="1100" b="1" i="0" u="none" strike="noStrike" dirty="0">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6">
                  <a:txBody>
                    <a:bodyPr/>
                    <a:lstStyle/>
                    <a:p>
                      <a:pPr algn="ctr"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8867484"/>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a:solidFill>
                            <a:srgbClr val="FF0000"/>
                          </a:solidFill>
                          <a:effectLst/>
                          <a:latin typeface="Opti,A"/>
                        </a:rPr>
                        <a:t>OUTER RING MATERIAL</a:t>
                      </a:r>
                      <a:endParaRPr lang="en-IN" sz="1100" b="1" i="0" u="none" strike="noStrike">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795770410"/>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dirty="0">
                          <a:solidFill>
                            <a:srgbClr val="FF0000"/>
                          </a:solidFill>
                          <a:effectLst/>
                          <a:latin typeface="Opti,A"/>
                        </a:rPr>
                        <a:t>SEALING </a:t>
                      </a:r>
                      <a:endParaRPr lang="en-IN" sz="1100" b="1" i="0" u="none" strike="noStrike" dirty="0">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634678800"/>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dirty="0">
                          <a:solidFill>
                            <a:srgbClr val="FF0000"/>
                          </a:solidFill>
                          <a:effectLst/>
                          <a:latin typeface="Opti,A"/>
                        </a:rPr>
                        <a:t>SEALING TYPE</a:t>
                      </a:r>
                      <a:endParaRPr lang="en-IN" sz="1100" b="1" i="0" u="none" strike="noStrike" dirty="0">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04557284"/>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dirty="0">
                          <a:solidFill>
                            <a:srgbClr val="FF0000"/>
                          </a:solidFill>
                          <a:effectLst/>
                          <a:latin typeface="Opti,A"/>
                        </a:rPr>
                        <a:t>PIECE QUANTITY</a:t>
                      </a:r>
                      <a:endParaRPr lang="en-IN" sz="1100" b="1" i="0" u="none" strike="noStrike" dirty="0">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248774422"/>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b="1" u="none" strike="noStrike" dirty="0">
                          <a:solidFill>
                            <a:srgbClr val="FF0000"/>
                          </a:solidFill>
                          <a:effectLst/>
                          <a:latin typeface="Opti,A"/>
                        </a:rPr>
                        <a:t>LUBRICATION METHOD</a:t>
                      </a:r>
                      <a:endParaRPr lang="en-IN" sz="1100" b="1" i="0" u="none" strike="noStrike" dirty="0">
                        <a:solidFill>
                          <a:srgbClr val="FF0000"/>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922420882"/>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SPEED</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5192328"/>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LOAD CAPACITY</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2667717"/>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PACKAGE TYPE</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1085008"/>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IBI</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892948"/>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LENGTH</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651785"/>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APPLICATION</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5206748"/>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SPECIFICATION</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1034733"/>
                  </a:ext>
                </a:extLst>
              </a:tr>
              <a:tr h="227592">
                <a:tc>
                  <a:txBody>
                    <a:bodyPr/>
                    <a:lstStyle/>
                    <a:p>
                      <a:pPr algn="l" fontAlgn="b"/>
                      <a:r>
                        <a:rPr lang="en-IN" sz="1100" u="none" strike="noStrike">
                          <a:solidFill>
                            <a:schemeClr val="tx2">
                              <a:lumMod val="75000"/>
                            </a:schemeClr>
                          </a:solidFill>
                          <a:effectLst/>
                          <a:latin typeface="Opti,A"/>
                        </a:rPr>
                        <a:t>BEARING, SLEEVE</a:t>
                      </a:r>
                      <a:endParaRPr lang="en-IN" sz="1100" b="0" i="0" u="none" strike="noStrike">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chemeClr val="tx2">
                              <a:lumMod val="75000"/>
                            </a:schemeClr>
                          </a:solidFill>
                          <a:effectLst/>
                          <a:latin typeface="Opti,A"/>
                        </a:rPr>
                        <a:t>STANDARD</a:t>
                      </a:r>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dirty="0">
                        <a:solidFill>
                          <a:schemeClr val="tx2">
                            <a:lumMod val="75000"/>
                          </a:schemeClr>
                        </a:solidFill>
                        <a:effectLst/>
                        <a:latin typeface="Opti,A"/>
                      </a:endParaRPr>
                    </a:p>
                  </a:txBody>
                  <a:tcPr marL="7351" marR="7351" marT="73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984508"/>
                  </a:ext>
                </a:extLst>
              </a:tr>
            </a:tbl>
          </a:graphicData>
        </a:graphic>
      </p:graphicFrame>
    </p:spTree>
    <p:extLst>
      <p:ext uri="{BB962C8B-B14F-4D97-AF65-F5344CB8AC3E}">
        <p14:creationId xmlns:p14="http://schemas.microsoft.com/office/powerpoint/2010/main" val="3137622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Comparison 3</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48</a:t>
            </a:fld>
            <a:endParaRPr lang="en-ZA" dirty="0"/>
          </a:p>
        </p:txBody>
      </p:sp>
      <p:graphicFrame>
        <p:nvGraphicFramePr>
          <p:cNvPr id="8" name="Table 7">
            <a:extLst>
              <a:ext uri="{FF2B5EF4-FFF2-40B4-BE49-F238E27FC236}">
                <a16:creationId xmlns:a16="http://schemas.microsoft.com/office/drawing/2014/main" id="{52885333-19FE-C27D-5FBC-E59F603913B1}"/>
              </a:ext>
            </a:extLst>
          </p:cNvPr>
          <p:cNvGraphicFramePr>
            <a:graphicFrameLocks noGrp="1"/>
          </p:cNvGraphicFramePr>
          <p:nvPr>
            <p:extLst>
              <p:ext uri="{D42A27DB-BD31-4B8C-83A1-F6EECF244321}">
                <p14:modId xmlns:p14="http://schemas.microsoft.com/office/powerpoint/2010/main" val="628648802"/>
              </p:ext>
            </p:extLst>
          </p:nvPr>
        </p:nvGraphicFramePr>
        <p:xfrm>
          <a:off x="277205" y="974792"/>
          <a:ext cx="9628795" cy="5679220"/>
        </p:xfrm>
        <a:graphic>
          <a:graphicData uri="http://schemas.openxmlformats.org/drawingml/2006/table">
            <a:tbl>
              <a:tblPr>
                <a:tableStyleId>{5C22544A-7EE6-4342-B048-85BDC9FD1C3A}</a:tableStyleId>
              </a:tblPr>
              <a:tblGrid>
                <a:gridCol w="3088872">
                  <a:extLst>
                    <a:ext uri="{9D8B030D-6E8A-4147-A177-3AD203B41FA5}">
                      <a16:colId xmlns:a16="http://schemas.microsoft.com/office/drawing/2014/main" val="1154188914"/>
                    </a:ext>
                  </a:extLst>
                </a:gridCol>
                <a:gridCol w="4325455">
                  <a:extLst>
                    <a:ext uri="{9D8B030D-6E8A-4147-A177-3AD203B41FA5}">
                      <a16:colId xmlns:a16="http://schemas.microsoft.com/office/drawing/2014/main" val="474819692"/>
                    </a:ext>
                  </a:extLst>
                </a:gridCol>
                <a:gridCol w="2214468">
                  <a:extLst>
                    <a:ext uri="{9D8B030D-6E8A-4147-A177-3AD203B41FA5}">
                      <a16:colId xmlns:a16="http://schemas.microsoft.com/office/drawing/2014/main" val="72509348"/>
                    </a:ext>
                  </a:extLst>
                </a:gridCol>
              </a:tblGrid>
              <a:tr h="230553">
                <a:tc>
                  <a:txBody>
                    <a:bodyPr/>
                    <a:lstStyle/>
                    <a:p>
                      <a:pPr algn="ctr" fontAlgn="ctr"/>
                      <a:r>
                        <a:rPr lang="en-IN" sz="1600" u="none" strike="noStrike" dirty="0">
                          <a:solidFill>
                            <a:schemeClr val="bg1"/>
                          </a:solidFill>
                          <a:effectLst/>
                          <a:latin typeface="Optima" panose="02000503060000020004"/>
                        </a:rPr>
                        <a:t>Class</a:t>
                      </a:r>
                      <a:endParaRPr lang="en-IN" sz="1600" b="1" i="0" u="none" strike="noStrike" dirty="0">
                        <a:solidFill>
                          <a:schemeClr val="bg1"/>
                        </a:solidFill>
                        <a:effectLst/>
                        <a:latin typeface="Optima" panose="02000503060000020004"/>
                      </a:endParaRPr>
                    </a:p>
                  </a:txBody>
                  <a:tcPr marL="5265" marR="5265" marT="5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u="none" strike="noStrike" dirty="0">
                          <a:solidFill>
                            <a:schemeClr val="bg1"/>
                          </a:solidFill>
                          <a:effectLst/>
                          <a:latin typeface="Optima" panose="02000503060000020004"/>
                        </a:rPr>
                        <a:t>Property name</a:t>
                      </a:r>
                      <a:endParaRPr lang="en-IN" sz="1600" b="1" i="0" u="none" strike="noStrike" dirty="0">
                        <a:solidFill>
                          <a:schemeClr val="bg1"/>
                        </a:solidFill>
                        <a:effectLst/>
                        <a:latin typeface="Optima" panose="02000503060000020004"/>
                      </a:endParaRPr>
                    </a:p>
                  </a:txBody>
                  <a:tcPr marL="5265" marR="5265" marT="5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u="none" strike="noStrike" dirty="0">
                          <a:solidFill>
                            <a:schemeClr val="bg1"/>
                          </a:solidFill>
                          <a:effectLst/>
                          <a:latin typeface="Optima" panose="02000503060000020004"/>
                        </a:rPr>
                        <a:t>Remarks</a:t>
                      </a:r>
                      <a:endParaRPr lang="en-IN" sz="1600" b="1" i="0" u="none" strike="noStrike" dirty="0">
                        <a:solidFill>
                          <a:schemeClr val="bg1"/>
                        </a:solidFill>
                        <a:effectLst/>
                        <a:latin typeface="Optima" panose="02000503060000020004"/>
                      </a:endParaRPr>
                    </a:p>
                  </a:txBody>
                  <a:tcPr marL="5265" marR="5265" marT="5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419086735"/>
                  </a:ext>
                </a:extLst>
              </a:tr>
              <a:tr h="175165">
                <a:tc>
                  <a:txBody>
                    <a:bodyPr/>
                    <a:lstStyle/>
                    <a:p>
                      <a:pPr algn="l" fontAlgn="b"/>
                      <a:r>
                        <a:rPr lang="en-IN" sz="1100" u="none" strike="noStrike" dirty="0">
                          <a:effectLst/>
                          <a:latin typeface="Optima" panose="02000503060000020004"/>
                        </a:rPr>
                        <a:t>BEND, PIPE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TYPE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8303280"/>
                  </a:ext>
                </a:extLst>
              </a:tr>
              <a:tr h="175165">
                <a:tc>
                  <a:txBody>
                    <a:bodyPr/>
                    <a:lstStyle/>
                    <a:p>
                      <a:pPr algn="l" fontAlgn="b"/>
                      <a:r>
                        <a:rPr lang="en-IN" sz="1100" u="none" strike="noStrike" dirty="0">
                          <a:effectLst/>
                          <a:latin typeface="Optima" panose="02000503060000020004"/>
                        </a:rPr>
                        <a:t>BEND, PIPE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PIPE SIZE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0771466"/>
                  </a:ext>
                </a:extLst>
              </a:tr>
              <a:tr h="175165">
                <a:tc>
                  <a:txBody>
                    <a:bodyPr/>
                    <a:lstStyle/>
                    <a:p>
                      <a:pPr algn="l" fontAlgn="b"/>
                      <a:r>
                        <a:rPr lang="en-IN" sz="1100" u="none" strike="noStrike" dirty="0">
                          <a:effectLst/>
                          <a:latin typeface="Optima" panose="02000503060000020004"/>
                        </a:rPr>
                        <a:t>BEND, PIPE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ANGLE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39373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RADIUS</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309706"/>
                  </a:ext>
                </a:extLst>
              </a:tr>
              <a:tr h="175165">
                <a:tc>
                  <a:txBody>
                    <a:bodyPr/>
                    <a:lstStyle/>
                    <a:p>
                      <a:pPr algn="l" fontAlgn="b"/>
                      <a:r>
                        <a:rPr lang="en-IN" sz="1100" u="none" strike="noStrike" dirty="0">
                          <a:effectLst/>
                          <a:latin typeface="Optima" panose="02000503060000020004"/>
                        </a:rPr>
                        <a:t>BEND, PIPE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OUTSIDE DIAMETER</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191031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CONNECTION SIZE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2629755"/>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CONNECTION TYPE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703375"/>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MATERIAL</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4688010"/>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MATERIAL SPECIFICATION</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86179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MATERIAL GRADE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209386"/>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MANUFACTURING PROCESS</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4417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SURFACE TREATMENT</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599796"/>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SCHEDULE</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8888504"/>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TEMPERATURE RATING</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11">
                  <a:txBody>
                    <a:bodyPr/>
                    <a:lstStyle/>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p>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057250"/>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LINING</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6669096"/>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MASS </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5992692"/>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COATING</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68347"/>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FINISH </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5478473"/>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TANGENT</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478004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MEDIUM </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050013"/>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DUTY</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5493206"/>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COLOUR</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0993090"/>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CENTRE TO END</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6014381"/>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solidFill>
                            <a:srgbClr val="FF0000"/>
                          </a:solidFill>
                          <a:effectLst/>
                          <a:latin typeface="Optima" panose="02000503060000020004"/>
                        </a:rPr>
                        <a:t>CENTER TO CENTER</a:t>
                      </a:r>
                      <a:endParaRPr lang="en-IN" sz="1100" b="1" i="0" u="none" strike="noStrike" dirty="0">
                        <a:solidFill>
                          <a:srgbClr val="FF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354213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CONSTRUCTION</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1870215"/>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CENTER TO FACE DISTANCE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3217110"/>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WALL THICKNESS</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 </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5816742"/>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PRESSURE RATING</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2698884"/>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APPLICATION</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1580909"/>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SPECIFICATION</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4379848"/>
                  </a:ext>
                </a:extLst>
              </a:tr>
              <a:tr h="175165">
                <a:tc>
                  <a:txBody>
                    <a:bodyPr/>
                    <a:lstStyle/>
                    <a:p>
                      <a:pPr algn="l" fontAlgn="b"/>
                      <a:r>
                        <a:rPr lang="en-IN" sz="1100" u="none" strike="noStrike">
                          <a:effectLst/>
                          <a:latin typeface="Optima" panose="02000503060000020004"/>
                        </a:rPr>
                        <a:t>BEND, PIPE</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effectLst/>
                          <a:latin typeface="Optima" panose="02000503060000020004"/>
                        </a:rPr>
                        <a:t>STANDARD</a:t>
                      </a:r>
                      <a:endParaRPr lang="en-IN" sz="1100" b="0" i="0" u="none" strike="noStrike">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dirty="0">
                          <a:effectLst/>
                          <a:latin typeface="Optima" panose="02000503060000020004"/>
                        </a:rPr>
                        <a:t> </a:t>
                      </a:r>
                      <a:endParaRPr lang="en-IN" sz="1100" b="0" i="0" u="none" strike="noStrike" dirty="0">
                        <a:solidFill>
                          <a:srgbClr val="000000"/>
                        </a:solidFill>
                        <a:effectLst/>
                        <a:latin typeface="Optima" panose="02000503060000020004"/>
                      </a:endParaRPr>
                    </a:p>
                  </a:txBody>
                  <a:tcPr marL="5265" marR="5265" marT="52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49620"/>
                  </a:ext>
                </a:extLst>
              </a:tr>
            </a:tbl>
          </a:graphicData>
        </a:graphic>
      </p:graphicFrame>
    </p:spTree>
    <p:extLst>
      <p:ext uri="{BB962C8B-B14F-4D97-AF65-F5344CB8AC3E}">
        <p14:creationId xmlns:p14="http://schemas.microsoft.com/office/powerpoint/2010/main" val="2887921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Optima" panose="02000503060000020004"/>
                <a:ea typeface="+mn-ea"/>
                <a:cs typeface="Arial" panose="020B0604020202020204" pitchFamily="34" charset="0"/>
              </a:rPr>
              <a:t>Gap Analysis – Template Comparison 3</a:t>
            </a:r>
            <a:endParaRPr lang="en-GB" sz="2400" b="1" dirty="0">
              <a:latin typeface="Optima" panose="02000503060000020004"/>
              <a:ea typeface="+mn-ea"/>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a:latin typeface="Optima" panose="02000503060000020004" pitchFamily="2" charset="0"/>
              </a:rPr>
              <a:t>                         </a:t>
            </a:r>
          </a:p>
          <a:p>
            <a:pPr marL="0" indent="0">
              <a:buNone/>
            </a:pPr>
            <a:r>
              <a:rPr lang="en-US" sz="2800" dirty="0">
                <a:latin typeface="Optima" panose="02000503060000020004" pitchFamily="2" charset="0"/>
              </a:rPr>
              <a:t>                    </a:t>
            </a:r>
          </a:p>
          <a:p>
            <a:pPr marL="0" indent="0">
              <a:buNone/>
            </a:pPr>
            <a:endParaRPr lang="en-US" sz="2800" dirty="0">
              <a:latin typeface="Optima" panose="02000503060000020004" pitchFamily="2" charset="0"/>
            </a:endParaRPr>
          </a:p>
          <a:p>
            <a:pPr marL="0" indent="0">
              <a:buNone/>
            </a:pPr>
            <a:endParaRPr lang="en-GB" sz="2800" dirty="0">
              <a:latin typeface="Optima" panose="02000503060000020004" pitchFamily="2" charset="0"/>
            </a:endParaRPr>
          </a:p>
        </p:txBody>
      </p:sp>
      <p:sp>
        <p:nvSpPr>
          <p:cNvPr id="4" name="Date Placeholder 3"/>
          <p:cNvSpPr>
            <a:spLocks noGrp="1"/>
          </p:cNvSpPr>
          <p:nvPr>
            <p:ph type="dt" sz="half" idx="10"/>
          </p:nvPr>
        </p:nvSpPr>
        <p:spPr>
          <a:xfrm>
            <a:off x="266880" y="6622089"/>
            <a:ext cx="2844800" cy="226715"/>
          </a:xfrm>
          <a:prstGeom prst="rect">
            <a:avLst/>
          </a:prstGeom>
        </p:spPr>
        <p:txBody>
          <a:bodyPr vert="horz" lIns="91428" tIns="45718" rIns="91428" bIns="45718" rtlCol="0" anchor="ctr"/>
          <a:lstStyle>
            <a:defPPr>
              <a:defRPr lang="en-US"/>
            </a:defPPr>
            <a:lvl1pPr marL="0" algn="l" defTabSz="609491" rtl="0" eaLnBrk="1" latinLnBrk="0" hangingPunct="1">
              <a:defRPr sz="1600" kern="1200">
                <a:solidFill>
                  <a:schemeClr val="bg1"/>
                </a:solidFill>
                <a:latin typeface="Arial"/>
                <a:ea typeface="+mn-ea"/>
                <a:cs typeface="Arial"/>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fld id="{A7584394-88CC-B645-ADA0-14DB49DE12D9}" type="datetime1">
              <a:rPr lang="en-ZA" smtClean="0">
                <a:solidFill>
                  <a:prstClr val="white"/>
                </a:solidFill>
              </a:rPr>
              <a:pPr/>
              <a:t>2025/12/22</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a:solidFill>
                  <a:srgbClr val="1F497D"/>
                </a:solidFill>
              </a:rPr>
              <a:t>www.piloggroup.com</a:t>
            </a:r>
            <a:endParaRPr lang="en-ZA" dirty="0">
              <a:solidFill>
                <a:srgbClr val="1F497D"/>
              </a:solidFill>
            </a:endParaRPr>
          </a:p>
        </p:txBody>
      </p:sp>
      <p:sp>
        <p:nvSpPr>
          <p:cNvPr id="6" name="Slide Number Placeholder 5"/>
          <p:cNvSpPr>
            <a:spLocks noGrp="1"/>
          </p:cNvSpPr>
          <p:nvPr>
            <p:ph type="sldNum" sz="quarter" idx="12"/>
          </p:nvPr>
        </p:nvSpPr>
        <p:spPr>
          <a:xfrm>
            <a:off x="9403360" y="6631285"/>
            <a:ext cx="2844800" cy="226715"/>
          </a:xfrm>
        </p:spPr>
        <p:txBody>
          <a:bodyPr/>
          <a:lstStyle/>
          <a:p>
            <a:fld id="{F79FC5F6-1581-D948-A184-FDB0977145C6}" type="slidenum">
              <a:rPr lang="en-ZA" smtClean="0"/>
              <a:pPr/>
              <a:t>49</a:t>
            </a:fld>
            <a:endParaRPr lang="en-ZA" dirty="0"/>
          </a:p>
        </p:txBody>
      </p:sp>
      <p:graphicFrame>
        <p:nvGraphicFramePr>
          <p:cNvPr id="7" name="Table 6">
            <a:extLst>
              <a:ext uri="{FF2B5EF4-FFF2-40B4-BE49-F238E27FC236}">
                <a16:creationId xmlns:a16="http://schemas.microsoft.com/office/drawing/2014/main" id="{85AE13F9-6859-F48D-49CB-990F14907C49}"/>
              </a:ext>
            </a:extLst>
          </p:cNvPr>
          <p:cNvGraphicFramePr>
            <a:graphicFrameLocks noGrp="1"/>
          </p:cNvGraphicFramePr>
          <p:nvPr>
            <p:extLst>
              <p:ext uri="{D42A27DB-BD31-4B8C-83A1-F6EECF244321}">
                <p14:modId xmlns:p14="http://schemas.microsoft.com/office/powerpoint/2010/main" val="4165719412"/>
              </p:ext>
            </p:extLst>
          </p:nvPr>
        </p:nvGraphicFramePr>
        <p:xfrm>
          <a:off x="277093" y="942109"/>
          <a:ext cx="9961416" cy="7605550"/>
        </p:xfrm>
        <a:graphic>
          <a:graphicData uri="http://schemas.openxmlformats.org/drawingml/2006/table">
            <a:tbl>
              <a:tblPr>
                <a:tableStyleId>{5C22544A-7EE6-4342-B048-85BDC9FD1C3A}</a:tableStyleId>
              </a:tblPr>
              <a:tblGrid>
                <a:gridCol w="3195577">
                  <a:extLst>
                    <a:ext uri="{9D8B030D-6E8A-4147-A177-3AD203B41FA5}">
                      <a16:colId xmlns:a16="http://schemas.microsoft.com/office/drawing/2014/main" val="3841305709"/>
                    </a:ext>
                  </a:extLst>
                </a:gridCol>
                <a:gridCol w="3007741">
                  <a:extLst>
                    <a:ext uri="{9D8B030D-6E8A-4147-A177-3AD203B41FA5}">
                      <a16:colId xmlns:a16="http://schemas.microsoft.com/office/drawing/2014/main" val="1537766116"/>
                    </a:ext>
                  </a:extLst>
                </a:gridCol>
                <a:gridCol w="3758098">
                  <a:extLst>
                    <a:ext uri="{9D8B030D-6E8A-4147-A177-3AD203B41FA5}">
                      <a16:colId xmlns:a16="http://schemas.microsoft.com/office/drawing/2014/main" val="3744158225"/>
                    </a:ext>
                  </a:extLst>
                </a:gridCol>
              </a:tblGrid>
              <a:tr h="235527">
                <a:tc>
                  <a:txBody>
                    <a:bodyPr/>
                    <a:lstStyle/>
                    <a:p>
                      <a:pPr algn="ctr" fontAlgn="ctr"/>
                      <a:r>
                        <a:rPr lang="en-IN" sz="1600" u="none" strike="noStrike" dirty="0">
                          <a:solidFill>
                            <a:schemeClr val="bg1"/>
                          </a:solidFill>
                          <a:effectLst/>
                          <a:latin typeface="Optima" panose="02000503060000020004"/>
                        </a:rPr>
                        <a:t>Class</a:t>
                      </a:r>
                      <a:endParaRPr lang="en-IN" sz="1600" b="1" i="0" u="none" strike="noStrike" dirty="0">
                        <a:solidFill>
                          <a:schemeClr val="bg1"/>
                        </a:solidFill>
                        <a:effectLst/>
                        <a:latin typeface="Optima" panose="02000503060000020004"/>
                      </a:endParaRPr>
                    </a:p>
                  </a:txBody>
                  <a:tcPr marL="2844" marR="2844" marT="28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u="none" strike="noStrike" dirty="0">
                          <a:solidFill>
                            <a:schemeClr val="bg1"/>
                          </a:solidFill>
                          <a:effectLst/>
                          <a:latin typeface="Optima" panose="02000503060000020004"/>
                        </a:rPr>
                        <a:t>Property name</a:t>
                      </a:r>
                      <a:endParaRPr lang="en-IN" sz="1600" b="1" i="0" u="none" strike="noStrike" dirty="0">
                        <a:solidFill>
                          <a:schemeClr val="bg1"/>
                        </a:solidFill>
                        <a:effectLst/>
                        <a:latin typeface="Optima" panose="02000503060000020004"/>
                      </a:endParaRPr>
                    </a:p>
                  </a:txBody>
                  <a:tcPr marL="2844" marR="2844" marT="28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IN" sz="1600" u="none" strike="noStrike" dirty="0">
                          <a:solidFill>
                            <a:schemeClr val="bg1"/>
                          </a:solidFill>
                          <a:effectLst/>
                          <a:latin typeface="Optima" panose="02000503060000020004"/>
                        </a:rPr>
                        <a:t>Remarks</a:t>
                      </a:r>
                      <a:endParaRPr lang="en-IN" sz="1600" b="1" i="0" u="none" strike="noStrike" dirty="0">
                        <a:solidFill>
                          <a:schemeClr val="bg1"/>
                        </a:solidFill>
                        <a:effectLst/>
                        <a:latin typeface="Optima" panose="02000503060000020004"/>
                      </a:endParaRPr>
                    </a:p>
                  </a:txBody>
                  <a:tcPr marL="2844" marR="2844" marT="28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571595963"/>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NOMINAL SIZE</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3530393"/>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WALL THICKNESS</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7200042"/>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WEIGHT</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0614914"/>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END CONNECTION</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0055502"/>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CONNECTION TYPE</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9919362"/>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CONNECTION SIZE</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9911352"/>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MATERIAL</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5328909"/>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MATERIAL SPECIFICATION</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054196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MATERIAL GRADE</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3332704"/>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PROCESS</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9086618"/>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SURFACE TREATMENT</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6064284"/>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LENGTH</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6422678"/>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a:effectLst/>
                          <a:latin typeface="Optima" panose="02000503060000020004"/>
                        </a:rPr>
                        <a:t>MARKING BAND 1</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6592774"/>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MARKING BAND 2</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889245"/>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APPLICATION</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6695579"/>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SPECIFICATION</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949692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STANDARD</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508555"/>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BOTTOM CONNECTOR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1">
                  <a:txBody>
                    <a:bodyPr/>
                    <a:lstStyle/>
                    <a:p>
                      <a:pPr algn="ctr" fontAlgn="b"/>
                      <a:r>
                        <a:rPr lang="en-IN" sz="1600" b="1" i="0" u="none" strike="noStrike" dirty="0">
                          <a:solidFill>
                            <a:srgbClr val="000000"/>
                          </a:solidFill>
                          <a:effectLst/>
                          <a:latin typeface="Optima" panose="02000503060000020004"/>
                        </a:rPr>
                        <a:t>41  PROPERTIES ARE PROPOSED TO INCLUDE</a:t>
                      </a:r>
                    </a:p>
                  </a:txBody>
                  <a:tcPr marL="2844" marR="2844" marT="28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2045815"/>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BOTTOM CONNECTOR THD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131813495"/>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COLLAR DATA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459365935"/>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CONNECTOR DATA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74586655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CONSTRUCTION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779024686"/>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COUPLING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782322542"/>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COUPLING INT.SHOULDER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47878876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COUPLING LENGTH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24144257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COUPLING OUTSIDE DIA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2932284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OUTSIDE DIAMETER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621960929"/>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PIPE INSIDE DIAMETER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68063360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PIPE OUTSIDE DIAMETER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935597132"/>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RUNNING LENGTH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91052583"/>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MEDIUM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557063299"/>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SIZE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935435775"/>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SURFACE COATING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38973762"/>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THREAD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31781545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THREAD COMPOUND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175907862"/>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THREAD GREASE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126494"/>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COUPLING TYPE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53021448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DESIGN SPEC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949692612"/>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DRIFT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940560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DRIFT SIZE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49523304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END DATA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921864557"/>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END PROTECTION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294973156"/>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FINISH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24257275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GRADE/TYPE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93813859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INSIDE DIAMETER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698017914"/>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INTERNAL COATING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131540150"/>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JOINT TYPE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011988894"/>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LENGTH RANGE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279526789"/>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MANUFACTURING PROCESS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289826797"/>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MATERIAL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89561358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solidFill>
                            <a:srgbClr val="FF0000"/>
                          </a:solidFill>
                          <a:effectLst/>
                          <a:latin typeface="Optima" panose="02000503060000020004"/>
                        </a:rPr>
                        <a:t>MATERIAL GRADE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4165001527"/>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MATERIAL SPEC</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409801276"/>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THREAD PROTECTOR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27191689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THREAD SPEC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3141136688"/>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TOP CONNECTOR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886572869"/>
                  </a:ext>
                </a:extLst>
              </a:tr>
              <a:tr h="126877">
                <a:tc>
                  <a:txBody>
                    <a:bodyPr/>
                    <a:lstStyle/>
                    <a:p>
                      <a:pPr algn="l" fontAlgn="b"/>
                      <a:r>
                        <a:rPr lang="en-IN" sz="800" u="none" strike="noStrike" dirty="0">
                          <a:effectLst/>
                          <a:latin typeface="Optima" panose="02000503060000020004"/>
                        </a:rPr>
                        <a:t>CASING, OCTG</a:t>
                      </a:r>
                      <a:endParaRPr lang="en-IN" sz="800" b="0" i="0" u="none" strike="noStrike" dirty="0">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TOP CONNECTOR THD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2553864511"/>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800" u="none" strike="noStrike" dirty="0">
                          <a:effectLst/>
                          <a:latin typeface="Optima" panose="02000503060000020004"/>
                        </a:rPr>
                        <a:t>WALL THICKNESS </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IN"/>
                    </a:p>
                  </a:txBody>
                  <a:tcPr/>
                </a:tc>
                <a:extLst>
                  <a:ext uri="{0D108BD9-81ED-4DB2-BD59-A6C34878D82A}">
                    <a16:rowId xmlns:a16="http://schemas.microsoft.com/office/drawing/2014/main" val="1602510173"/>
                  </a:ext>
                </a:extLst>
              </a:tr>
              <a:tr h="126877">
                <a:tc>
                  <a:txBody>
                    <a:bodyPr/>
                    <a:lstStyle/>
                    <a:p>
                      <a:pPr algn="l" fontAlgn="b"/>
                      <a:r>
                        <a:rPr lang="en-IN" sz="800" u="none" strike="noStrike">
                          <a:effectLst/>
                          <a:latin typeface="Optima" panose="02000503060000020004"/>
                        </a:rPr>
                        <a:t>CASING, OCTG</a:t>
                      </a:r>
                      <a:endParaRPr lang="en-IN" sz="800" b="0" i="0" u="none" strike="noStrike">
                        <a:solidFill>
                          <a:srgbClr val="00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800" u="none" strike="noStrike" dirty="0">
                          <a:effectLst/>
                          <a:latin typeface="Optima" panose="02000503060000020004"/>
                        </a:rPr>
                        <a:t>WEIGHT</a:t>
                      </a:r>
                      <a:endParaRPr lang="en-IN" sz="800" b="1" i="0" u="none" strike="noStrike" dirty="0">
                        <a:solidFill>
                          <a:srgbClr val="FF0000"/>
                        </a:solidFill>
                        <a:effectLst/>
                        <a:latin typeface="Optima" panose="02000503060000020004"/>
                      </a:endParaRPr>
                    </a:p>
                  </a:txBody>
                  <a:tcPr marL="2844" marR="2844" marT="28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74485836"/>
                  </a:ext>
                </a:extLst>
              </a:tr>
            </a:tbl>
          </a:graphicData>
        </a:graphic>
      </p:graphicFrame>
    </p:spTree>
    <p:extLst>
      <p:ext uri="{BB962C8B-B14F-4D97-AF65-F5344CB8AC3E}">
        <p14:creationId xmlns:p14="http://schemas.microsoft.com/office/powerpoint/2010/main" val="335406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5</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Family of Standards</a:t>
            </a:r>
          </a:p>
        </p:txBody>
      </p:sp>
      <p:graphicFrame>
        <p:nvGraphicFramePr>
          <p:cNvPr id="12" name="Diagram 11"/>
          <p:cNvGraphicFramePr/>
          <p:nvPr/>
        </p:nvGraphicFramePr>
        <p:xfrm>
          <a:off x="282120" y="1071563"/>
          <a:ext cx="7772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a:grpSpLocks/>
          </p:cNvGrpSpPr>
          <p:nvPr/>
        </p:nvGrpSpPr>
        <p:grpSpPr bwMode="auto">
          <a:xfrm>
            <a:off x="6711842" y="2331399"/>
            <a:ext cx="5286375" cy="4014788"/>
            <a:chOff x="792" y="288"/>
            <a:chExt cx="4176" cy="3600"/>
          </a:xfrm>
        </p:grpSpPr>
        <p:sp>
          <p:nvSpPr>
            <p:cNvPr id="14" name="AutoShape 2"/>
            <p:cNvSpPr>
              <a:spLocks noChangeArrowheads="1"/>
            </p:cNvSpPr>
            <p:nvPr/>
          </p:nvSpPr>
          <p:spPr bwMode="auto">
            <a:xfrm>
              <a:off x="2412" y="288"/>
              <a:ext cx="938" cy="798"/>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0 h 21600"/>
                <a:gd name="T6" fmla="*/ 21600 w 21600"/>
                <a:gd name="T7" fmla="*/ 21600 h 21600"/>
                <a:gd name="T8" fmla="*/ 0 w 21600"/>
                <a:gd name="T9" fmla="*/ 21600 h 21600"/>
                <a:gd name="T10" fmla="*/ 5400 w 21600"/>
                <a:gd name="T11" fmla="*/ 11800 h 21600"/>
                <a:gd name="T12" fmla="*/ 16200 w 21600"/>
                <a:gd name="T13" fmla="*/ 20600 h 21600"/>
              </a:gdLst>
              <a:ahLst/>
              <a:cxnLst>
                <a:cxn ang="0">
                  <a:pos x="T4" y="T5"/>
                </a:cxn>
                <a:cxn ang="0">
                  <a:pos x="T6" y="T7"/>
                </a:cxn>
                <a:cxn ang="0">
                  <a:pos x="T8" y="T9"/>
                </a:cxn>
              </a:cxnLst>
              <a:rect l="T10" t="T11" r="T12" b="T13"/>
              <a:pathLst>
                <a:path w="21600" h="21600">
                  <a:moveTo>
                    <a:pt x="10800" y="0"/>
                  </a:moveTo>
                  <a:lnTo>
                    <a:pt x="21600" y="21600"/>
                  </a:lnTo>
                  <a:lnTo>
                    <a:pt x="0" y="21600"/>
                  </a:lnTo>
                  <a:lnTo>
                    <a:pt x="10800" y="0"/>
                  </a:lnTo>
                  <a:close/>
                </a:path>
              </a:pathLst>
            </a:custGeom>
            <a:solidFill>
              <a:srgbClr val="D8EBB3"/>
            </a:solidFill>
            <a:ln w="9360">
              <a:solidFill>
                <a:srgbClr val="000000"/>
              </a:solidFill>
              <a:miter lim="800000"/>
              <a:headEnd/>
              <a:tailEnd/>
            </a:ln>
            <a:effectLst/>
          </p:spPr>
          <p:txBody>
            <a:bodyPr lIns="90000" tIns="46800" rIns="90000" bIns="46800"/>
            <a:lstStyle/>
            <a:p>
              <a:pP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sz="900" b="1" dirty="0">
                  <a:solidFill>
                    <a:srgbClr val="000000"/>
                  </a:solidFill>
                  <a:latin typeface="Optima" charset="0"/>
                  <a:ea typeface="Optima" charset="0"/>
                  <a:cs typeface="Optima" charset="0"/>
                </a:rPr>
                <a:t>Wisdom</a:t>
              </a:r>
            </a:p>
          </p:txBody>
        </p:sp>
        <p:sp>
          <p:nvSpPr>
            <p:cNvPr id="15" name="AutoShape 3"/>
            <p:cNvSpPr>
              <a:spLocks noChangeArrowheads="1"/>
            </p:cNvSpPr>
            <p:nvPr/>
          </p:nvSpPr>
          <p:spPr bwMode="auto">
            <a:xfrm>
              <a:off x="1872" y="1086"/>
              <a:ext cx="2015" cy="9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5787 w 21600"/>
                <a:gd name="T5" fmla="*/ 0 h 21600"/>
                <a:gd name="T6" fmla="*/ 15812 w 21600"/>
                <a:gd name="T7" fmla="*/ 0 h 21600"/>
                <a:gd name="T8" fmla="*/ 21600 w 21600"/>
                <a:gd name="T9" fmla="*/ 21600 h 21600"/>
                <a:gd name="T10" fmla="*/ 0 w 21600"/>
                <a:gd name="T11" fmla="*/ 21600 h 21600"/>
                <a:gd name="T12" fmla="*/ 5787 w 21600"/>
                <a:gd name="T13" fmla="*/ 500 h 21600"/>
                <a:gd name="T14" fmla="*/ 15812 w 21600"/>
                <a:gd name="T15" fmla="*/ 21100 h 21600"/>
              </a:gdLst>
              <a:ahLst/>
              <a:cxnLst>
                <a:cxn ang="0">
                  <a:pos x="T4" y="T5"/>
                </a:cxn>
                <a:cxn ang="0">
                  <a:pos x="T6" y="T7"/>
                </a:cxn>
                <a:cxn ang="0">
                  <a:pos x="T8" y="T9"/>
                </a:cxn>
                <a:cxn ang="0">
                  <a:pos x="T10" y="T11"/>
                </a:cxn>
              </a:cxnLst>
              <a:rect l="T12" t="T13" r="T14" b="T15"/>
              <a:pathLst>
                <a:path w="21600" h="21600">
                  <a:moveTo>
                    <a:pt x="5787" y="0"/>
                  </a:moveTo>
                  <a:lnTo>
                    <a:pt x="15812" y="0"/>
                  </a:lnTo>
                  <a:lnTo>
                    <a:pt x="21600" y="21600"/>
                  </a:lnTo>
                  <a:lnTo>
                    <a:pt x="0" y="21600"/>
                  </a:lnTo>
                  <a:lnTo>
                    <a:pt x="5787" y="0"/>
                  </a:lnTo>
                  <a:close/>
                </a:path>
              </a:pathLst>
            </a:custGeom>
            <a:solidFill>
              <a:srgbClr val="CCCCFF"/>
            </a:solidFill>
            <a:ln w="9360">
              <a:solidFill>
                <a:srgbClr val="000000"/>
              </a:solidFill>
              <a:miter lim="800000"/>
              <a:headEnd/>
              <a:tailEnd/>
            </a:ln>
            <a:effectLst/>
          </p:spPr>
          <p:txBody>
            <a:bodyPr wrap="none" lIns="0" tIns="46800" rIns="0" bIns="46800"/>
            <a:lstStyle/>
            <a:p>
              <a:pP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endParaRPr lang="en-US" dirty="0">
                <a:solidFill>
                  <a:srgbClr val="000000"/>
                </a:solidFill>
                <a:latin typeface="Optima" charset="0"/>
                <a:ea typeface="Optima" charset="0"/>
                <a:cs typeface="Optima" charset="0"/>
              </a:endParaRPr>
            </a:p>
            <a:p>
              <a:pP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endParaRPr lang="en-US" dirty="0">
                <a:solidFill>
                  <a:srgbClr val="000000"/>
                </a:solidFill>
                <a:latin typeface="Optima" charset="0"/>
                <a:ea typeface="Optima" charset="0"/>
                <a:cs typeface="Optima" charset="0"/>
              </a:endParaRPr>
            </a:p>
            <a:p>
              <a:pPr algn="ct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sz="1400" b="1" dirty="0">
                  <a:solidFill>
                    <a:srgbClr val="000000"/>
                  </a:solidFill>
                  <a:latin typeface="Optima" charset="0"/>
                  <a:ea typeface="Optima" charset="0"/>
                  <a:cs typeface="Optima" charset="0"/>
                </a:rPr>
                <a:t>Knowledge</a:t>
              </a:r>
            </a:p>
            <a:p>
              <a:pPr algn="ct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sz="1400" i="1" dirty="0">
                  <a:solidFill>
                    <a:srgbClr val="000000"/>
                  </a:solidFill>
                  <a:latin typeface="Optima" charset="0"/>
                  <a:ea typeface="Optima" charset="0"/>
                  <a:cs typeface="Optima" charset="0"/>
                </a:rPr>
                <a:t>meaningful information</a:t>
              </a:r>
            </a:p>
          </p:txBody>
        </p:sp>
        <p:sp>
          <p:nvSpPr>
            <p:cNvPr id="16" name="AutoShape 4"/>
            <p:cNvSpPr>
              <a:spLocks noChangeArrowheads="1"/>
            </p:cNvSpPr>
            <p:nvPr/>
          </p:nvSpPr>
          <p:spPr bwMode="auto">
            <a:xfrm>
              <a:off x="1337" y="2016"/>
              <a:ext cx="3087" cy="935"/>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3768 w 21600"/>
                <a:gd name="T5" fmla="*/ 0 h 21600"/>
                <a:gd name="T6" fmla="*/ 17831 w 21600"/>
                <a:gd name="T7" fmla="*/ 0 h 21600"/>
                <a:gd name="T8" fmla="*/ 21600 w 21600"/>
                <a:gd name="T9" fmla="*/ 21600 h 21600"/>
                <a:gd name="T10" fmla="*/ 0 w 21600"/>
                <a:gd name="T11" fmla="*/ 21600 h 21600"/>
                <a:gd name="T12" fmla="*/ 5287 w 21600"/>
                <a:gd name="T13" fmla="*/ 500 h 21600"/>
                <a:gd name="T14" fmla="*/ 16312 w 21600"/>
                <a:gd name="T15" fmla="*/ 21100 h 21600"/>
              </a:gdLst>
              <a:ahLst/>
              <a:cxnLst>
                <a:cxn ang="0">
                  <a:pos x="T4" y="T5"/>
                </a:cxn>
                <a:cxn ang="0">
                  <a:pos x="T6" y="T7"/>
                </a:cxn>
                <a:cxn ang="0">
                  <a:pos x="T8" y="T9"/>
                </a:cxn>
                <a:cxn ang="0">
                  <a:pos x="T10" y="T11"/>
                </a:cxn>
              </a:cxnLst>
              <a:rect l="T12" t="T13" r="T14" b="T15"/>
              <a:pathLst>
                <a:path w="21600" h="21600">
                  <a:moveTo>
                    <a:pt x="3768" y="0"/>
                  </a:moveTo>
                  <a:lnTo>
                    <a:pt x="17831" y="0"/>
                  </a:lnTo>
                  <a:lnTo>
                    <a:pt x="21600" y="21600"/>
                  </a:lnTo>
                  <a:lnTo>
                    <a:pt x="0" y="21600"/>
                  </a:lnTo>
                  <a:lnTo>
                    <a:pt x="3768" y="0"/>
                  </a:lnTo>
                  <a:close/>
                </a:path>
              </a:pathLst>
            </a:custGeom>
            <a:solidFill>
              <a:srgbClr val="FFBE7D"/>
            </a:solidFill>
            <a:ln w="9360">
              <a:solidFill>
                <a:srgbClr val="000000"/>
              </a:solidFill>
              <a:miter lim="800000"/>
              <a:headEnd/>
              <a:tailEnd/>
            </a:ln>
            <a:effectLst/>
          </p:spPr>
          <p:txBody>
            <a:bodyPr lIns="90000" tIns="46800" rIns="90000" bIns="46800"/>
            <a:lstStyle/>
            <a:p>
              <a:pPr algn="ct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endParaRPr lang="en-US" dirty="0">
                <a:solidFill>
                  <a:srgbClr val="000000"/>
                </a:solidFill>
                <a:latin typeface="Optima" charset="0"/>
                <a:ea typeface="Optima" charset="0"/>
                <a:cs typeface="Optima" charset="0"/>
              </a:endParaRPr>
            </a:p>
            <a:p>
              <a:pPr algn="ct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sz="1600" b="1" dirty="0">
                  <a:solidFill>
                    <a:srgbClr val="000000"/>
                  </a:solidFill>
                  <a:latin typeface="Optima" charset="0"/>
                  <a:ea typeface="Optima" charset="0"/>
                  <a:cs typeface="Optima" charset="0"/>
                </a:rPr>
                <a:t>Information</a:t>
              </a:r>
              <a:br>
                <a:rPr lang="en-US" sz="1600" b="1" dirty="0">
                  <a:solidFill>
                    <a:srgbClr val="000000"/>
                  </a:solidFill>
                  <a:latin typeface="Optima" charset="0"/>
                  <a:ea typeface="Optima" charset="0"/>
                  <a:cs typeface="Optima" charset="0"/>
                </a:rPr>
              </a:br>
              <a:r>
                <a:rPr lang="en-US" sz="1600" i="1" dirty="0">
                  <a:solidFill>
                    <a:srgbClr val="000000"/>
                  </a:solidFill>
                  <a:latin typeface="Optima" charset="0"/>
                  <a:ea typeface="Optima" charset="0"/>
                  <a:cs typeface="Optima" charset="0"/>
                </a:rPr>
                <a:t>meaningful data</a:t>
              </a:r>
            </a:p>
          </p:txBody>
        </p:sp>
        <p:sp>
          <p:nvSpPr>
            <p:cNvPr id="17" name="AutoShape 5"/>
            <p:cNvSpPr>
              <a:spLocks noChangeArrowheads="1"/>
            </p:cNvSpPr>
            <p:nvPr/>
          </p:nvSpPr>
          <p:spPr bwMode="auto">
            <a:xfrm>
              <a:off x="792" y="2952"/>
              <a:ext cx="4176" cy="936"/>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2793 w 21600"/>
                <a:gd name="T5" fmla="*/ 0 h 21600"/>
                <a:gd name="T6" fmla="*/ 18806 w 21600"/>
                <a:gd name="T7" fmla="*/ 0 h 21600"/>
                <a:gd name="T8" fmla="*/ 21600 w 21600"/>
                <a:gd name="T9" fmla="*/ 21600 h 21600"/>
                <a:gd name="T10" fmla="*/ 0 w 21600"/>
                <a:gd name="T11" fmla="*/ 21600 h 21600"/>
                <a:gd name="T12" fmla="*/ 3287 w 21600"/>
                <a:gd name="T13" fmla="*/ 500 h 21600"/>
                <a:gd name="T14" fmla="*/ 17312 w 21600"/>
                <a:gd name="T15" fmla="*/ 21100 h 21600"/>
              </a:gdLst>
              <a:ahLst/>
              <a:cxnLst>
                <a:cxn ang="0">
                  <a:pos x="T4" y="T5"/>
                </a:cxn>
                <a:cxn ang="0">
                  <a:pos x="T6" y="T7"/>
                </a:cxn>
                <a:cxn ang="0">
                  <a:pos x="T8" y="T9"/>
                </a:cxn>
                <a:cxn ang="0">
                  <a:pos x="T10" y="T11"/>
                </a:cxn>
              </a:cxnLst>
              <a:rect l="T12" t="T13" r="T14" b="T15"/>
              <a:pathLst>
                <a:path w="21600" h="21600">
                  <a:moveTo>
                    <a:pt x="2793" y="0"/>
                  </a:moveTo>
                  <a:lnTo>
                    <a:pt x="18806" y="0"/>
                  </a:lnTo>
                  <a:lnTo>
                    <a:pt x="21600" y="21600"/>
                  </a:lnTo>
                  <a:lnTo>
                    <a:pt x="0" y="21600"/>
                  </a:lnTo>
                  <a:lnTo>
                    <a:pt x="2793" y="0"/>
                  </a:lnTo>
                  <a:close/>
                </a:path>
              </a:pathLst>
            </a:custGeom>
            <a:solidFill>
              <a:srgbClr val="FFFFCC"/>
            </a:solidFill>
            <a:ln w="9360">
              <a:solidFill>
                <a:srgbClr val="000000"/>
              </a:solidFill>
              <a:miter lim="800000"/>
              <a:headEnd/>
              <a:tailEnd/>
            </a:ln>
            <a:effectLst/>
          </p:spPr>
          <p:txBody>
            <a:bodyPr lIns="90000" tIns="46800" rIns="90000" bIns="46800"/>
            <a:lstStyle/>
            <a:p>
              <a:pPr algn="ctr" eaLnBrk="0" hangingPunct="0">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b="1" dirty="0">
                  <a:solidFill>
                    <a:srgbClr val="000000"/>
                  </a:solidFill>
                  <a:latin typeface="Optima" charset="0"/>
                  <a:ea typeface="Optima" charset="0"/>
                  <a:cs typeface="Optima" charset="0"/>
                </a:rPr>
                <a:t>Data</a:t>
              </a:r>
              <a:br>
                <a:rPr lang="en-US" b="1" dirty="0">
                  <a:solidFill>
                    <a:srgbClr val="000000"/>
                  </a:solidFill>
                  <a:latin typeface="Optima" charset="0"/>
                  <a:ea typeface="Optima" charset="0"/>
                  <a:cs typeface="Optima" charset="0"/>
                </a:rPr>
              </a:br>
              <a:r>
                <a:rPr lang="en-US" i="1" dirty="0">
                  <a:solidFill>
                    <a:srgbClr val="000000"/>
                  </a:solidFill>
                  <a:latin typeface="Optima" charset="0"/>
                  <a:ea typeface="Optima" charset="0"/>
                  <a:cs typeface="Optima" charset="0"/>
                </a:rPr>
                <a:t>a datum is a disruption in a continuum</a:t>
              </a:r>
            </a:p>
          </p:txBody>
        </p:sp>
      </p:grpSp>
    </p:spTree>
    <p:extLst>
      <p:ext uri="{BB962C8B-B14F-4D97-AF65-F5344CB8AC3E}">
        <p14:creationId xmlns:p14="http://schemas.microsoft.com/office/powerpoint/2010/main" val="26405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5097" y="2890391"/>
            <a:ext cx="2020747" cy="538609"/>
          </a:xfrm>
          <a:prstGeom prst="rect">
            <a:avLst/>
          </a:prstGeom>
          <a:noFill/>
        </p:spPr>
        <p:txBody>
          <a:bodyPr wrap="square" rtlCol="0">
            <a:spAutoFit/>
          </a:bodyPr>
          <a:lstStyle/>
          <a:p>
            <a:pPr algn="ctr">
              <a:lnSpc>
                <a:spcPts val="3600"/>
              </a:lnSpc>
            </a:pPr>
            <a:r>
              <a:rPr lang="en-US" sz="2800" b="1" dirty="0">
                <a:solidFill>
                  <a:schemeClr val="accent1"/>
                </a:solidFill>
                <a:latin typeface="Optima" panose="02000503060000020004"/>
                <a:cs typeface="Calibri"/>
              </a:rPr>
              <a:t>Thank</a:t>
            </a:r>
            <a:r>
              <a:rPr lang="en-US" sz="2800" b="1" dirty="0">
                <a:solidFill>
                  <a:schemeClr val="accent1"/>
                </a:solidFill>
                <a:latin typeface="Calibri"/>
                <a:cs typeface="Calibri"/>
              </a:rPr>
              <a:t> You</a:t>
            </a:r>
          </a:p>
        </p:txBody>
      </p:sp>
    </p:spTree>
    <p:extLst>
      <p:ext uri="{BB962C8B-B14F-4D97-AF65-F5344CB8AC3E}">
        <p14:creationId xmlns:p14="http://schemas.microsoft.com/office/powerpoint/2010/main" val="3349759492"/>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6</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 110 Syntax</a:t>
            </a:r>
          </a:p>
        </p:txBody>
      </p:sp>
      <p:sp>
        <p:nvSpPr>
          <p:cNvPr id="7" name="Content Placeholder 2">
            <a:extLst>
              <a:ext uri="{FF2B5EF4-FFF2-40B4-BE49-F238E27FC236}">
                <a16:creationId xmlns:a16="http://schemas.microsoft.com/office/drawing/2014/main" id="{6E9B41EA-647E-EE44-B620-CB00881ED135}"/>
              </a:ext>
            </a:extLst>
          </p:cNvPr>
          <p:cNvSpPr>
            <a:spLocks noGrp="1"/>
          </p:cNvSpPr>
          <p:nvPr>
            <p:ph idx="1"/>
          </p:nvPr>
        </p:nvSpPr>
        <p:spPr>
          <a:xfrm>
            <a:off x="1309597" y="3283069"/>
            <a:ext cx="10499633" cy="2188691"/>
          </a:xfrm>
        </p:spPr>
        <p:txBody>
          <a:bodyPr>
            <a:noAutofit/>
          </a:bodyPr>
          <a:lstStyle/>
          <a:p>
            <a:pPr marL="0" indent="0">
              <a:buNone/>
            </a:pPr>
            <a:r>
              <a:rPr lang="en-US" sz="2133" b="1" dirty="0">
                <a:latin typeface="Optima" panose="02000503060000020004" pitchFamily="2" charset="0"/>
                <a:cs typeface="Arial" pitchFamily="34" charset="0"/>
              </a:rPr>
              <a:t>There must be one!</a:t>
            </a:r>
          </a:p>
          <a:p>
            <a:pPr marL="0" indent="0">
              <a:buNone/>
            </a:pPr>
            <a:r>
              <a:rPr lang="en-US" sz="2133" i="1" dirty="0">
                <a:latin typeface="Optima" panose="02000503060000020004" pitchFamily="2" charset="0"/>
                <a:cs typeface="Arial" pitchFamily="34" charset="0"/>
              </a:rPr>
              <a:t>It must be referenced in the data and the reference must be resolvable to the syntax, if it is not freely available the data must be labeled ISO 8000-110:2009 </a:t>
            </a:r>
            <a:r>
              <a:rPr lang="en-US" sz="2133" b="1" i="1" dirty="0">
                <a:latin typeface="Optima" panose="02000503060000020004" pitchFamily="2" charset="0"/>
                <a:cs typeface="Arial" pitchFamily="34" charset="0"/>
              </a:rPr>
              <a:t>fee based encoded.</a:t>
            </a:r>
          </a:p>
          <a:p>
            <a:pPr marL="0" indent="0">
              <a:buNone/>
            </a:pPr>
            <a:r>
              <a:rPr lang="en-US" sz="2133" dirty="0">
                <a:latin typeface="Optima" panose="02000503060000020004" pitchFamily="2" charset="0"/>
                <a:cs typeface="Arial" pitchFamily="34" charset="0"/>
              </a:rPr>
              <a:t>EDI (ISO 9735), ebXML, SWIFT MT, SWIFT MX, ISO 20022, eOTD-r-xml (ISO 22745) are all acceptable syntaxes</a:t>
            </a:r>
          </a:p>
        </p:txBody>
      </p:sp>
      <p:grpSp>
        <p:nvGrpSpPr>
          <p:cNvPr id="8" name="Group 7">
            <a:extLst>
              <a:ext uri="{FF2B5EF4-FFF2-40B4-BE49-F238E27FC236}">
                <a16:creationId xmlns:a16="http://schemas.microsoft.com/office/drawing/2014/main" id="{80FB8D50-4C54-C84D-9BF9-4678543E9F0B}"/>
              </a:ext>
            </a:extLst>
          </p:cNvPr>
          <p:cNvGrpSpPr/>
          <p:nvPr/>
        </p:nvGrpSpPr>
        <p:grpSpPr>
          <a:xfrm>
            <a:off x="203201" y="1164406"/>
            <a:ext cx="6317464" cy="951761"/>
            <a:chOff x="1763307" y="1283593"/>
            <a:chExt cx="5108857" cy="1179946"/>
          </a:xfrm>
        </p:grpSpPr>
        <p:sp>
          <p:nvSpPr>
            <p:cNvPr id="10" name="Rounded Rectangle 9">
              <a:extLst>
                <a:ext uri="{FF2B5EF4-FFF2-40B4-BE49-F238E27FC236}">
                  <a16:creationId xmlns:a16="http://schemas.microsoft.com/office/drawing/2014/main" id="{B660B64B-75A0-CE4F-9E40-CCE641D2B9EB}"/>
                </a:ext>
              </a:extLst>
            </p:cNvPr>
            <p:cNvSpPr/>
            <p:nvPr/>
          </p:nvSpPr>
          <p:spPr>
            <a:xfrm>
              <a:off x="1763307" y="1283593"/>
              <a:ext cx="5108857"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1" name="Rounded Rectangle 4">
              <a:extLst>
                <a:ext uri="{FF2B5EF4-FFF2-40B4-BE49-F238E27FC236}">
                  <a16:creationId xmlns:a16="http://schemas.microsoft.com/office/drawing/2014/main" id="{7221A906-878E-6C43-A648-C45F6CA8939E}"/>
                </a:ext>
              </a:extLst>
            </p:cNvPr>
            <p:cNvSpPr/>
            <p:nvPr/>
          </p:nvSpPr>
          <p:spPr>
            <a:xfrm>
              <a:off x="1797866" y="1318152"/>
              <a:ext cx="5039739"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p>
              <a:pPr algn="ctr" defTabSz="651917">
                <a:lnSpc>
                  <a:spcPct val="90000"/>
                </a:lnSpc>
                <a:spcBef>
                  <a:spcPct val="0"/>
                </a:spcBef>
                <a:spcAft>
                  <a:spcPct val="35000"/>
                </a:spcAft>
              </a:pPr>
              <a:r>
                <a:rPr lang="en-US" sz="2133" b="1" dirty="0">
                  <a:latin typeface="Optima" panose="02000503060000020004" pitchFamily="2" charset="0"/>
                </a:rPr>
                <a:t>Master Data</a:t>
              </a:r>
            </a:p>
          </p:txBody>
        </p:sp>
      </p:grpSp>
      <p:grpSp>
        <p:nvGrpSpPr>
          <p:cNvPr id="12" name="Group 11">
            <a:extLst>
              <a:ext uri="{FF2B5EF4-FFF2-40B4-BE49-F238E27FC236}">
                <a16:creationId xmlns:a16="http://schemas.microsoft.com/office/drawing/2014/main" id="{D6B89657-34CE-9543-867A-9FF8D4A49315}"/>
              </a:ext>
            </a:extLst>
          </p:cNvPr>
          <p:cNvGrpSpPr/>
          <p:nvPr/>
        </p:nvGrpSpPr>
        <p:grpSpPr>
          <a:xfrm>
            <a:off x="203200" y="2234791"/>
            <a:ext cx="3276315" cy="905861"/>
            <a:chOff x="1763307" y="2565659"/>
            <a:chExt cx="2519640" cy="1179946"/>
          </a:xfrm>
        </p:grpSpPr>
        <p:sp>
          <p:nvSpPr>
            <p:cNvPr id="13" name="Rounded Rectangle 12">
              <a:extLst>
                <a:ext uri="{FF2B5EF4-FFF2-40B4-BE49-F238E27FC236}">
                  <a16:creationId xmlns:a16="http://schemas.microsoft.com/office/drawing/2014/main" id="{A2DA4DC2-A434-C04E-B3E2-1483CB5A7171}"/>
                </a:ext>
              </a:extLst>
            </p:cNvPr>
            <p:cNvSpPr/>
            <p:nvPr/>
          </p:nvSpPr>
          <p:spPr>
            <a:xfrm>
              <a:off x="1763307" y="2565659"/>
              <a:ext cx="2519640"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4" name="Rounded Rectangle 6">
              <a:extLst>
                <a:ext uri="{FF2B5EF4-FFF2-40B4-BE49-F238E27FC236}">
                  <a16:creationId xmlns:a16="http://schemas.microsoft.com/office/drawing/2014/main" id="{C1490B08-74D0-164E-AFA9-12635919C55A}"/>
                </a:ext>
              </a:extLst>
            </p:cNvPr>
            <p:cNvSpPr/>
            <p:nvPr/>
          </p:nvSpPr>
          <p:spPr>
            <a:xfrm>
              <a:off x="1797866" y="2600218"/>
              <a:ext cx="2450522"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Part 110 </a:t>
              </a:r>
            </a:p>
          </p:txBody>
        </p:sp>
      </p:grpSp>
      <p:grpSp>
        <p:nvGrpSpPr>
          <p:cNvPr id="15" name="Group 14">
            <a:extLst>
              <a:ext uri="{FF2B5EF4-FFF2-40B4-BE49-F238E27FC236}">
                <a16:creationId xmlns:a16="http://schemas.microsoft.com/office/drawing/2014/main" id="{5A7CD302-6A5F-2C48-9D3C-3C10FBDFDEC8}"/>
              </a:ext>
            </a:extLst>
          </p:cNvPr>
          <p:cNvGrpSpPr/>
          <p:nvPr/>
        </p:nvGrpSpPr>
        <p:grpSpPr>
          <a:xfrm>
            <a:off x="203201" y="3259276"/>
            <a:ext cx="1035337" cy="1157243"/>
            <a:chOff x="1763307" y="3847725"/>
            <a:chExt cx="828284" cy="1179946"/>
          </a:xfrm>
        </p:grpSpPr>
        <p:sp>
          <p:nvSpPr>
            <p:cNvPr id="16" name="Rounded Rectangle 15">
              <a:extLst>
                <a:ext uri="{FF2B5EF4-FFF2-40B4-BE49-F238E27FC236}">
                  <a16:creationId xmlns:a16="http://schemas.microsoft.com/office/drawing/2014/main" id="{07018033-B836-CC43-A406-E7AC9C8FBD18}"/>
                </a:ext>
              </a:extLst>
            </p:cNvPr>
            <p:cNvSpPr/>
            <p:nvPr/>
          </p:nvSpPr>
          <p:spPr>
            <a:xfrm>
              <a:off x="1763307" y="3847725"/>
              <a:ext cx="828284"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7" name="Rounded Rectangle 8">
              <a:extLst>
                <a:ext uri="{FF2B5EF4-FFF2-40B4-BE49-F238E27FC236}">
                  <a16:creationId xmlns:a16="http://schemas.microsoft.com/office/drawing/2014/main" id="{FB7B7362-49AE-C742-B0EF-BB7AA2070452}"/>
                </a:ext>
              </a:extLst>
            </p:cNvPr>
            <p:cNvSpPr/>
            <p:nvPr/>
          </p:nvSpPr>
          <p:spPr>
            <a:xfrm>
              <a:off x="1787567" y="3871985"/>
              <a:ext cx="779764" cy="113142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Syntax</a:t>
              </a:r>
            </a:p>
          </p:txBody>
        </p:sp>
      </p:grpSp>
    </p:spTree>
    <p:extLst>
      <p:ext uri="{BB962C8B-B14F-4D97-AF65-F5344CB8AC3E}">
        <p14:creationId xmlns:p14="http://schemas.microsoft.com/office/powerpoint/2010/main" val="173417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7</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 110 Semantic Encoding</a:t>
            </a:r>
          </a:p>
        </p:txBody>
      </p:sp>
      <p:grpSp>
        <p:nvGrpSpPr>
          <p:cNvPr id="8" name="Group 7">
            <a:extLst>
              <a:ext uri="{FF2B5EF4-FFF2-40B4-BE49-F238E27FC236}">
                <a16:creationId xmlns:a16="http://schemas.microsoft.com/office/drawing/2014/main" id="{80FB8D50-4C54-C84D-9BF9-4678543E9F0B}"/>
              </a:ext>
            </a:extLst>
          </p:cNvPr>
          <p:cNvGrpSpPr/>
          <p:nvPr/>
        </p:nvGrpSpPr>
        <p:grpSpPr>
          <a:xfrm>
            <a:off x="203201" y="1164406"/>
            <a:ext cx="6317464" cy="951761"/>
            <a:chOff x="1763307" y="1283593"/>
            <a:chExt cx="5108857" cy="1179946"/>
          </a:xfrm>
        </p:grpSpPr>
        <p:sp>
          <p:nvSpPr>
            <p:cNvPr id="10" name="Rounded Rectangle 9">
              <a:extLst>
                <a:ext uri="{FF2B5EF4-FFF2-40B4-BE49-F238E27FC236}">
                  <a16:creationId xmlns:a16="http://schemas.microsoft.com/office/drawing/2014/main" id="{B660B64B-75A0-CE4F-9E40-CCE641D2B9EB}"/>
                </a:ext>
              </a:extLst>
            </p:cNvPr>
            <p:cNvSpPr/>
            <p:nvPr/>
          </p:nvSpPr>
          <p:spPr>
            <a:xfrm>
              <a:off x="1763307" y="1283593"/>
              <a:ext cx="5108857"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1" name="Rounded Rectangle 4">
              <a:extLst>
                <a:ext uri="{FF2B5EF4-FFF2-40B4-BE49-F238E27FC236}">
                  <a16:creationId xmlns:a16="http://schemas.microsoft.com/office/drawing/2014/main" id="{7221A906-878E-6C43-A648-C45F6CA8939E}"/>
                </a:ext>
              </a:extLst>
            </p:cNvPr>
            <p:cNvSpPr/>
            <p:nvPr/>
          </p:nvSpPr>
          <p:spPr>
            <a:xfrm>
              <a:off x="1797866" y="1318152"/>
              <a:ext cx="5039739"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p>
              <a:pPr algn="ctr" defTabSz="651917">
                <a:lnSpc>
                  <a:spcPct val="90000"/>
                </a:lnSpc>
                <a:spcBef>
                  <a:spcPct val="0"/>
                </a:spcBef>
                <a:spcAft>
                  <a:spcPct val="35000"/>
                </a:spcAft>
              </a:pPr>
              <a:r>
                <a:rPr lang="en-US" sz="2133" b="1" dirty="0">
                  <a:latin typeface="Optima" panose="02000503060000020004" pitchFamily="2" charset="0"/>
                </a:rPr>
                <a:t>Master Data</a:t>
              </a:r>
            </a:p>
          </p:txBody>
        </p:sp>
      </p:grpSp>
      <p:grpSp>
        <p:nvGrpSpPr>
          <p:cNvPr id="12" name="Group 11">
            <a:extLst>
              <a:ext uri="{FF2B5EF4-FFF2-40B4-BE49-F238E27FC236}">
                <a16:creationId xmlns:a16="http://schemas.microsoft.com/office/drawing/2014/main" id="{D6B89657-34CE-9543-867A-9FF8D4A49315}"/>
              </a:ext>
            </a:extLst>
          </p:cNvPr>
          <p:cNvGrpSpPr/>
          <p:nvPr/>
        </p:nvGrpSpPr>
        <p:grpSpPr>
          <a:xfrm>
            <a:off x="203200" y="2234791"/>
            <a:ext cx="3276315" cy="905861"/>
            <a:chOff x="1763307" y="2565659"/>
            <a:chExt cx="2519640" cy="1179946"/>
          </a:xfrm>
        </p:grpSpPr>
        <p:sp>
          <p:nvSpPr>
            <p:cNvPr id="13" name="Rounded Rectangle 12">
              <a:extLst>
                <a:ext uri="{FF2B5EF4-FFF2-40B4-BE49-F238E27FC236}">
                  <a16:creationId xmlns:a16="http://schemas.microsoft.com/office/drawing/2014/main" id="{A2DA4DC2-A434-C04E-B3E2-1483CB5A7171}"/>
                </a:ext>
              </a:extLst>
            </p:cNvPr>
            <p:cNvSpPr/>
            <p:nvPr/>
          </p:nvSpPr>
          <p:spPr>
            <a:xfrm>
              <a:off x="1763307" y="2565659"/>
              <a:ext cx="2519640"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4" name="Rounded Rectangle 6">
              <a:extLst>
                <a:ext uri="{FF2B5EF4-FFF2-40B4-BE49-F238E27FC236}">
                  <a16:creationId xmlns:a16="http://schemas.microsoft.com/office/drawing/2014/main" id="{C1490B08-74D0-164E-AFA9-12635919C55A}"/>
                </a:ext>
              </a:extLst>
            </p:cNvPr>
            <p:cNvSpPr/>
            <p:nvPr/>
          </p:nvSpPr>
          <p:spPr>
            <a:xfrm>
              <a:off x="1797866" y="2600218"/>
              <a:ext cx="2450522"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Part 110 </a:t>
              </a:r>
            </a:p>
          </p:txBody>
        </p:sp>
      </p:grpSp>
      <p:grpSp>
        <p:nvGrpSpPr>
          <p:cNvPr id="15" name="Group 14">
            <a:extLst>
              <a:ext uri="{FF2B5EF4-FFF2-40B4-BE49-F238E27FC236}">
                <a16:creationId xmlns:a16="http://schemas.microsoft.com/office/drawing/2014/main" id="{5A7CD302-6A5F-2C48-9D3C-3C10FBDFDEC8}"/>
              </a:ext>
            </a:extLst>
          </p:cNvPr>
          <p:cNvGrpSpPr/>
          <p:nvPr/>
        </p:nvGrpSpPr>
        <p:grpSpPr>
          <a:xfrm>
            <a:off x="1105916" y="3308119"/>
            <a:ext cx="1470883" cy="1157243"/>
            <a:chOff x="1763307" y="3847725"/>
            <a:chExt cx="828284" cy="1179946"/>
          </a:xfrm>
        </p:grpSpPr>
        <p:sp>
          <p:nvSpPr>
            <p:cNvPr id="16" name="Rounded Rectangle 15">
              <a:extLst>
                <a:ext uri="{FF2B5EF4-FFF2-40B4-BE49-F238E27FC236}">
                  <a16:creationId xmlns:a16="http://schemas.microsoft.com/office/drawing/2014/main" id="{07018033-B836-CC43-A406-E7AC9C8FBD18}"/>
                </a:ext>
              </a:extLst>
            </p:cNvPr>
            <p:cNvSpPr/>
            <p:nvPr/>
          </p:nvSpPr>
          <p:spPr>
            <a:xfrm>
              <a:off x="1763307" y="3847725"/>
              <a:ext cx="828284"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7" name="Rounded Rectangle 8">
              <a:extLst>
                <a:ext uri="{FF2B5EF4-FFF2-40B4-BE49-F238E27FC236}">
                  <a16:creationId xmlns:a16="http://schemas.microsoft.com/office/drawing/2014/main" id="{FB7B7362-49AE-C742-B0EF-BB7AA2070452}"/>
                </a:ext>
              </a:extLst>
            </p:cNvPr>
            <p:cNvSpPr/>
            <p:nvPr/>
          </p:nvSpPr>
          <p:spPr>
            <a:xfrm>
              <a:off x="1787567" y="3871985"/>
              <a:ext cx="779764" cy="113142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Semantic encoding</a:t>
              </a:r>
            </a:p>
          </p:txBody>
        </p:sp>
      </p:grpSp>
      <p:sp>
        <p:nvSpPr>
          <p:cNvPr id="18" name="Content Placeholder 2">
            <a:extLst>
              <a:ext uri="{FF2B5EF4-FFF2-40B4-BE49-F238E27FC236}">
                <a16:creationId xmlns:a16="http://schemas.microsoft.com/office/drawing/2014/main" id="{7B7A4713-1AA0-6142-9B8A-CF4B686C2D6B}"/>
              </a:ext>
            </a:extLst>
          </p:cNvPr>
          <p:cNvSpPr>
            <a:spLocks noGrp="1"/>
          </p:cNvSpPr>
          <p:nvPr>
            <p:ph idx="1"/>
          </p:nvPr>
        </p:nvSpPr>
        <p:spPr>
          <a:xfrm>
            <a:off x="2747421" y="3331913"/>
            <a:ext cx="9144000" cy="2171271"/>
          </a:xfrm>
        </p:spPr>
        <p:txBody>
          <a:bodyPr>
            <a:noAutofit/>
          </a:bodyPr>
          <a:lstStyle/>
          <a:p>
            <a:pPr marL="0" indent="0">
              <a:buNone/>
            </a:pPr>
            <a:r>
              <a:rPr lang="en-US" sz="2133" i="1" dirty="0">
                <a:latin typeface="Optima" panose="02000503060000020004" pitchFamily="2" charset="0"/>
                <a:cs typeface="Calibri" pitchFamily="34" charset="0"/>
              </a:rPr>
              <a:t>All metadata must be explicitly defined either in an external open dictionary or the definition must be contained in the data. if it is not freely available the data exchange must be labeled as ISO 8000-110:2009 </a:t>
            </a:r>
            <a:r>
              <a:rPr lang="en-US" sz="2133" b="1" i="1" dirty="0">
                <a:latin typeface="Optima" panose="02000503060000020004" pitchFamily="2" charset="0"/>
                <a:cs typeface="Calibri" pitchFamily="34" charset="0"/>
              </a:rPr>
              <a:t>fee based encoded.</a:t>
            </a:r>
          </a:p>
          <a:p>
            <a:pPr marL="0" indent="0">
              <a:buNone/>
            </a:pPr>
            <a:r>
              <a:rPr lang="en-US" sz="2133" dirty="0">
                <a:latin typeface="Optima" panose="02000503060000020004" pitchFamily="2" charset="0"/>
                <a:cs typeface="Calibri" pitchFamily="34" charset="0"/>
              </a:rPr>
              <a:t>Any defined metadata is acceptable. This includes the field, headings or attributes that are “explicitly defined” in electronic forms, spreadsheets or database tables. </a:t>
            </a:r>
            <a:endParaRPr lang="en-US" sz="2133" b="1" i="1" dirty="0">
              <a:latin typeface="Optima" panose="02000503060000020004" pitchFamily="2" charset="0"/>
              <a:cs typeface="Calibri" pitchFamily="34" charset="0"/>
            </a:endParaRPr>
          </a:p>
        </p:txBody>
      </p:sp>
    </p:spTree>
    <p:extLst>
      <p:ext uri="{BB962C8B-B14F-4D97-AF65-F5344CB8AC3E}">
        <p14:creationId xmlns:p14="http://schemas.microsoft.com/office/powerpoint/2010/main" val="3548948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8</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 110 Meets Requirements</a:t>
            </a:r>
          </a:p>
        </p:txBody>
      </p:sp>
      <p:grpSp>
        <p:nvGrpSpPr>
          <p:cNvPr id="8" name="Group 7">
            <a:extLst>
              <a:ext uri="{FF2B5EF4-FFF2-40B4-BE49-F238E27FC236}">
                <a16:creationId xmlns:a16="http://schemas.microsoft.com/office/drawing/2014/main" id="{80FB8D50-4C54-C84D-9BF9-4678543E9F0B}"/>
              </a:ext>
            </a:extLst>
          </p:cNvPr>
          <p:cNvGrpSpPr/>
          <p:nvPr/>
        </p:nvGrpSpPr>
        <p:grpSpPr>
          <a:xfrm>
            <a:off x="203201" y="1164406"/>
            <a:ext cx="6317464" cy="951761"/>
            <a:chOff x="1763307" y="1283593"/>
            <a:chExt cx="5108857" cy="1179946"/>
          </a:xfrm>
        </p:grpSpPr>
        <p:sp>
          <p:nvSpPr>
            <p:cNvPr id="10" name="Rounded Rectangle 9">
              <a:extLst>
                <a:ext uri="{FF2B5EF4-FFF2-40B4-BE49-F238E27FC236}">
                  <a16:creationId xmlns:a16="http://schemas.microsoft.com/office/drawing/2014/main" id="{B660B64B-75A0-CE4F-9E40-CCE641D2B9EB}"/>
                </a:ext>
              </a:extLst>
            </p:cNvPr>
            <p:cNvSpPr/>
            <p:nvPr/>
          </p:nvSpPr>
          <p:spPr>
            <a:xfrm>
              <a:off x="1763307" y="1283593"/>
              <a:ext cx="5108857"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1" name="Rounded Rectangle 4">
              <a:extLst>
                <a:ext uri="{FF2B5EF4-FFF2-40B4-BE49-F238E27FC236}">
                  <a16:creationId xmlns:a16="http://schemas.microsoft.com/office/drawing/2014/main" id="{7221A906-878E-6C43-A648-C45F6CA8939E}"/>
                </a:ext>
              </a:extLst>
            </p:cNvPr>
            <p:cNvSpPr/>
            <p:nvPr/>
          </p:nvSpPr>
          <p:spPr>
            <a:xfrm>
              <a:off x="1797866" y="1318152"/>
              <a:ext cx="5039739"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p>
              <a:pPr algn="ctr" defTabSz="651917">
                <a:lnSpc>
                  <a:spcPct val="90000"/>
                </a:lnSpc>
                <a:spcBef>
                  <a:spcPct val="0"/>
                </a:spcBef>
                <a:spcAft>
                  <a:spcPct val="35000"/>
                </a:spcAft>
              </a:pPr>
              <a:r>
                <a:rPr lang="en-US" sz="2133" b="1" dirty="0">
                  <a:latin typeface="Optima" panose="02000503060000020004" pitchFamily="2" charset="0"/>
                </a:rPr>
                <a:t>Master Data</a:t>
              </a:r>
            </a:p>
          </p:txBody>
        </p:sp>
      </p:grpSp>
      <p:grpSp>
        <p:nvGrpSpPr>
          <p:cNvPr id="12" name="Group 11">
            <a:extLst>
              <a:ext uri="{FF2B5EF4-FFF2-40B4-BE49-F238E27FC236}">
                <a16:creationId xmlns:a16="http://schemas.microsoft.com/office/drawing/2014/main" id="{D6B89657-34CE-9543-867A-9FF8D4A49315}"/>
              </a:ext>
            </a:extLst>
          </p:cNvPr>
          <p:cNvGrpSpPr/>
          <p:nvPr/>
        </p:nvGrpSpPr>
        <p:grpSpPr>
          <a:xfrm>
            <a:off x="203200" y="2234791"/>
            <a:ext cx="3276315" cy="905861"/>
            <a:chOff x="1763307" y="2565659"/>
            <a:chExt cx="2519640" cy="1179946"/>
          </a:xfrm>
        </p:grpSpPr>
        <p:sp>
          <p:nvSpPr>
            <p:cNvPr id="13" name="Rounded Rectangle 12">
              <a:extLst>
                <a:ext uri="{FF2B5EF4-FFF2-40B4-BE49-F238E27FC236}">
                  <a16:creationId xmlns:a16="http://schemas.microsoft.com/office/drawing/2014/main" id="{A2DA4DC2-A434-C04E-B3E2-1483CB5A7171}"/>
                </a:ext>
              </a:extLst>
            </p:cNvPr>
            <p:cNvSpPr/>
            <p:nvPr/>
          </p:nvSpPr>
          <p:spPr>
            <a:xfrm>
              <a:off x="1763307" y="2565659"/>
              <a:ext cx="2519640"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4" name="Rounded Rectangle 6">
              <a:extLst>
                <a:ext uri="{FF2B5EF4-FFF2-40B4-BE49-F238E27FC236}">
                  <a16:creationId xmlns:a16="http://schemas.microsoft.com/office/drawing/2014/main" id="{C1490B08-74D0-164E-AFA9-12635919C55A}"/>
                </a:ext>
              </a:extLst>
            </p:cNvPr>
            <p:cNvSpPr/>
            <p:nvPr/>
          </p:nvSpPr>
          <p:spPr>
            <a:xfrm>
              <a:off x="1797866" y="2600218"/>
              <a:ext cx="2450522" cy="11108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Part 110 </a:t>
              </a:r>
            </a:p>
          </p:txBody>
        </p:sp>
      </p:grpSp>
      <p:grpSp>
        <p:nvGrpSpPr>
          <p:cNvPr id="15" name="Group 14">
            <a:extLst>
              <a:ext uri="{FF2B5EF4-FFF2-40B4-BE49-F238E27FC236}">
                <a16:creationId xmlns:a16="http://schemas.microsoft.com/office/drawing/2014/main" id="{5A7CD302-6A5F-2C48-9D3C-3C10FBDFDEC8}"/>
              </a:ext>
            </a:extLst>
          </p:cNvPr>
          <p:cNvGrpSpPr/>
          <p:nvPr/>
        </p:nvGrpSpPr>
        <p:grpSpPr>
          <a:xfrm>
            <a:off x="1681267" y="3308119"/>
            <a:ext cx="1798245" cy="1157243"/>
            <a:chOff x="1763307" y="3847725"/>
            <a:chExt cx="828284" cy="1179946"/>
          </a:xfrm>
        </p:grpSpPr>
        <p:sp>
          <p:nvSpPr>
            <p:cNvPr id="16" name="Rounded Rectangle 15">
              <a:extLst>
                <a:ext uri="{FF2B5EF4-FFF2-40B4-BE49-F238E27FC236}">
                  <a16:creationId xmlns:a16="http://schemas.microsoft.com/office/drawing/2014/main" id="{07018033-B836-CC43-A406-E7AC9C8FBD18}"/>
                </a:ext>
              </a:extLst>
            </p:cNvPr>
            <p:cNvSpPr/>
            <p:nvPr/>
          </p:nvSpPr>
          <p:spPr>
            <a:xfrm>
              <a:off x="1763307" y="3847725"/>
              <a:ext cx="828284" cy="1179946"/>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17" name="Rounded Rectangle 8">
              <a:extLst>
                <a:ext uri="{FF2B5EF4-FFF2-40B4-BE49-F238E27FC236}">
                  <a16:creationId xmlns:a16="http://schemas.microsoft.com/office/drawing/2014/main" id="{FB7B7362-49AE-C742-B0EF-BB7AA2070452}"/>
                </a:ext>
              </a:extLst>
            </p:cNvPr>
            <p:cNvSpPr/>
            <p:nvPr/>
          </p:nvSpPr>
          <p:spPr>
            <a:xfrm>
              <a:off x="1787567" y="3871985"/>
              <a:ext cx="779764" cy="113142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2133" b="1" dirty="0">
                  <a:latin typeface="Optima" panose="02000503060000020004" pitchFamily="2" charset="0"/>
                </a:rPr>
                <a:t>Meets requirements</a:t>
              </a:r>
            </a:p>
          </p:txBody>
        </p:sp>
      </p:grpSp>
      <p:sp>
        <p:nvSpPr>
          <p:cNvPr id="18" name="Content Placeholder 2">
            <a:extLst>
              <a:ext uri="{FF2B5EF4-FFF2-40B4-BE49-F238E27FC236}">
                <a16:creationId xmlns:a16="http://schemas.microsoft.com/office/drawing/2014/main" id="{7B7A4713-1AA0-6142-9B8A-CF4B686C2D6B}"/>
              </a:ext>
            </a:extLst>
          </p:cNvPr>
          <p:cNvSpPr>
            <a:spLocks noGrp="1"/>
          </p:cNvSpPr>
          <p:nvPr>
            <p:ph idx="1"/>
          </p:nvPr>
        </p:nvSpPr>
        <p:spPr>
          <a:xfrm>
            <a:off x="3671299" y="3280201"/>
            <a:ext cx="8039240" cy="3130873"/>
          </a:xfrm>
        </p:spPr>
        <p:txBody>
          <a:bodyPr>
            <a:noAutofit/>
          </a:bodyPr>
          <a:lstStyle/>
          <a:p>
            <a:pPr marL="0" indent="0">
              <a:spcBef>
                <a:spcPts val="800"/>
              </a:spcBef>
              <a:spcAft>
                <a:spcPts val="800"/>
              </a:spcAft>
              <a:buNone/>
            </a:pPr>
            <a:r>
              <a:rPr lang="en-US" sz="2133" i="1" dirty="0">
                <a:latin typeface="Optima" panose="02000503060000020004" pitchFamily="2" charset="0"/>
                <a:cs typeface="Calibri" pitchFamily="34" charset="0"/>
              </a:rPr>
              <a:t>Requirements support a business function, granting access to a computer, a website or a software program, simply asking for the data needed to deliver the right product or service, these are all data requirements</a:t>
            </a:r>
          </a:p>
          <a:p>
            <a:pPr marL="0" indent="0">
              <a:spcBef>
                <a:spcPts val="800"/>
              </a:spcBef>
              <a:spcAft>
                <a:spcPts val="800"/>
              </a:spcAft>
              <a:buNone/>
            </a:pPr>
            <a:r>
              <a:rPr lang="en-US" sz="2133" dirty="0">
                <a:latin typeface="Optima" panose="02000503060000020004" pitchFamily="2" charset="0"/>
                <a:cs typeface="Calibri" pitchFamily="34" charset="0"/>
              </a:rPr>
              <a:t>As long as the data meets the requirements it is considered quality data</a:t>
            </a:r>
          </a:p>
          <a:p>
            <a:pPr marL="0" indent="0">
              <a:spcBef>
                <a:spcPts val="800"/>
              </a:spcBef>
              <a:spcAft>
                <a:spcPts val="800"/>
              </a:spcAft>
              <a:buNone/>
            </a:pPr>
            <a:r>
              <a:rPr lang="en-US" sz="2133" i="1" u="sng" dirty="0">
                <a:latin typeface="Optima" panose="02000503060000020004" pitchFamily="2" charset="0"/>
                <a:cs typeface="Calibri" pitchFamily="34" charset="0"/>
              </a:rPr>
              <a:t>Be careful what you ask for</a:t>
            </a:r>
            <a:r>
              <a:rPr lang="en-US" sz="2133" i="1" dirty="0">
                <a:latin typeface="Optima" panose="02000503060000020004" pitchFamily="2" charset="0"/>
                <a:cs typeface="Calibri" pitchFamily="34" charset="0"/>
              </a:rPr>
              <a:t> – data quality starts with the quality of the request for data</a:t>
            </a:r>
          </a:p>
        </p:txBody>
      </p:sp>
    </p:spTree>
    <p:extLst>
      <p:ext uri="{BB962C8B-B14F-4D97-AF65-F5344CB8AC3E}">
        <p14:creationId xmlns:p14="http://schemas.microsoft.com/office/powerpoint/2010/main" val="198571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809230" y="6591609"/>
            <a:ext cx="377972" cy="257195"/>
          </a:xfrm>
        </p:spPr>
        <p:txBody>
          <a:bodyPr/>
          <a:lstStyle/>
          <a:p>
            <a:fld id="{F79FC5F6-1581-D948-A184-FDB0977145C6}" type="slidenum">
              <a:rPr lang="en-ZA" smtClean="0"/>
              <a:pPr/>
              <a:t>9</a:t>
            </a:fld>
            <a:endParaRPr lang="en-ZA" dirty="0"/>
          </a:p>
        </p:txBody>
      </p:sp>
      <p:sp>
        <p:nvSpPr>
          <p:cNvPr id="9" name="Date Placeholder 3"/>
          <p:cNvSpPr>
            <a:spLocks noGrp="1"/>
          </p:cNvSpPr>
          <p:nvPr>
            <p:ph type="dt" sz="half" idx="10"/>
          </p:nvPr>
        </p:nvSpPr>
        <p:spPr>
          <a:xfrm>
            <a:off x="282120" y="6591609"/>
            <a:ext cx="2186760" cy="226715"/>
          </a:xfrm>
        </p:spPr>
        <p:txBody>
          <a:bodyPr/>
          <a:lstStyle/>
          <a:p>
            <a:r>
              <a:rPr lang="en-ZA" dirty="0">
                <a:solidFill>
                  <a:prstClr val="white"/>
                </a:solidFill>
              </a:rPr>
              <a:t>PiLog </a:t>
            </a:r>
            <a:fld id="{C6C8A69D-B63E-5F4D-837B-C44CEDB51BAE}" type="datetime1">
              <a:rPr lang="en-IN" smtClean="0">
                <a:solidFill>
                  <a:prstClr val="white"/>
                </a:solidFill>
              </a:rPr>
              <a:pPr/>
              <a:t>22-12-2025</a:t>
            </a:fld>
            <a:endParaRPr lang="en-ZA" dirty="0">
              <a:solidFill>
                <a:prstClr val="white"/>
              </a:solidFill>
            </a:endParaRPr>
          </a:p>
        </p:txBody>
      </p:sp>
      <p:sp>
        <p:nvSpPr>
          <p:cNvPr id="5" name="Title 1"/>
          <p:cNvSpPr>
            <a:spLocks noGrp="1"/>
          </p:cNvSpPr>
          <p:nvPr>
            <p:ph type="title"/>
          </p:nvPr>
        </p:nvSpPr>
        <p:spPr>
          <a:xfrm>
            <a:off x="241927" y="274639"/>
            <a:ext cx="11672869" cy="551964"/>
          </a:xfrm>
        </p:spPr>
        <p:txBody>
          <a:bodyPr>
            <a:normAutofit fontScale="90000"/>
          </a:bodyPr>
          <a:lstStyle/>
          <a:p>
            <a:r>
              <a:rPr lang="en-US" b="1" dirty="0">
                <a:latin typeface="Optima" charset="0"/>
                <a:ea typeface="Optima" charset="0"/>
                <a:cs typeface="Optima" charset="0"/>
              </a:rPr>
              <a:t>ISO 8000 - 110 Standard</a:t>
            </a:r>
          </a:p>
        </p:txBody>
      </p:sp>
      <p:graphicFrame>
        <p:nvGraphicFramePr>
          <p:cNvPr id="11" name="Diagram 10">
            <a:extLst>
              <a:ext uri="{FF2B5EF4-FFF2-40B4-BE49-F238E27FC236}">
                <a16:creationId xmlns:a16="http://schemas.microsoft.com/office/drawing/2014/main" id="{A050217D-67D3-3B42-B339-2D3A096696B9}"/>
              </a:ext>
            </a:extLst>
          </p:cNvPr>
          <p:cNvGraphicFramePr/>
          <p:nvPr/>
        </p:nvGraphicFramePr>
        <p:xfrm>
          <a:off x="541161" y="1143856"/>
          <a:ext cx="11074400" cy="2705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E452C361-9445-9946-9AAB-263B638EB15E}"/>
              </a:ext>
            </a:extLst>
          </p:cNvPr>
          <p:cNvSpPr txBox="1"/>
          <p:nvPr/>
        </p:nvSpPr>
        <p:spPr>
          <a:xfrm>
            <a:off x="541161" y="4851164"/>
            <a:ext cx="11074401" cy="61555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tIns="121920" bIns="121920" rtlCol="0">
            <a:spAutoFit/>
          </a:bodyPr>
          <a:lstStyle/>
          <a:p>
            <a:pPr algn="ctr"/>
            <a:r>
              <a:rPr lang="en-US" sz="2400" b="1" dirty="0">
                <a:solidFill>
                  <a:prstClr val="white"/>
                </a:solidFill>
                <a:latin typeface="Optima" panose="02000503060000020004" pitchFamily="2" charset="0"/>
                <a:ea typeface="Tahoma" pitchFamily="34" charset="0"/>
                <a:cs typeface="Calibri" pitchFamily="34" charset="0"/>
              </a:rPr>
              <a:t>ISO 22745 </a:t>
            </a:r>
            <a:r>
              <a:rPr lang="en-US" sz="2400" dirty="0">
                <a:solidFill>
                  <a:prstClr val="white"/>
                </a:solidFill>
                <a:latin typeface="Optima" panose="02000503060000020004" pitchFamily="2" charset="0"/>
                <a:ea typeface="Tahoma" pitchFamily="34" charset="0"/>
                <a:cs typeface="Calibri" pitchFamily="34" charset="0"/>
              </a:rPr>
              <a:t>is a standard for the exchange of </a:t>
            </a:r>
            <a:r>
              <a:rPr lang="en-US" sz="2400" b="1" dirty="0">
                <a:solidFill>
                  <a:prstClr val="white"/>
                </a:solidFill>
                <a:latin typeface="Optima" panose="02000503060000020004" pitchFamily="2" charset="0"/>
                <a:ea typeface="Tahoma" pitchFamily="34" charset="0"/>
                <a:cs typeface="Calibri" pitchFamily="34" charset="0"/>
              </a:rPr>
              <a:t>ISO 8000</a:t>
            </a:r>
            <a:r>
              <a:rPr lang="en-US" sz="2400" dirty="0">
                <a:solidFill>
                  <a:prstClr val="white"/>
                </a:solidFill>
                <a:latin typeface="Optima" panose="02000503060000020004" pitchFamily="2" charset="0"/>
                <a:ea typeface="Tahoma" pitchFamily="34" charset="0"/>
                <a:cs typeface="Calibri" pitchFamily="34" charset="0"/>
              </a:rPr>
              <a:t> quality data</a:t>
            </a:r>
          </a:p>
        </p:txBody>
      </p:sp>
    </p:spTree>
    <p:extLst>
      <p:ext uri="{BB962C8B-B14F-4D97-AF65-F5344CB8AC3E}">
        <p14:creationId xmlns:p14="http://schemas.microsoft.com/office/powerpoint/2010/main" val="2795094977"/>
      </p:ext>
    </p:extLst>
  </p:cSld>
  <p:clrMapOvr>
    <a:masterClrMapping/>
  </p:clrMapOvr>
</p:sld>
</file>

<file path=ppt/theme/theme1.xml><?xml version="1.0" encoding="utf-8"?>
<a:theme xmlns:a="http://schemas.openxmlformats.org/drawingml/2006/main" name="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effectLst/>
      </a:spPr>
      <a:bodyPr lIns="36000" tIns="0" rIns="36000" bIns="0" rtlCol="0" anchor="ctr"/>
      <a:lstStyle>
        <a:defPPr algn="ctr">
          <a:defRPr sz="120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1964</TotalTime>
  <Words>5309</Words>
  <Application>Microsoft Office PowerPoint</Application>
  <PresentationFormat>Widescreen</PresentationFormat>
  <Paragraphs>1387</Paragraphs>
  <Slides>50</Slides>
  <Notes>33</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Malgun Gothic</vt:lpstr>
      <vt:lpstr>Arial</vt:lpstr>
      <vt:lpstr>Britannic Bold</vt:lpstr>
      <vt:lpstr>Calibri</vt:lpstr>
      <vt:lpstr>Futura</vt:lpstr>
      <vt:lpstr>Opti,A</vt:lpstr>
      <vt:lpstr>Optima</vt:lpstr>
      <vt:lpstr>Optima</vt:lpstr>
      <vt:lpstr>Wingdings</vt:lpstr>
      <vt:lpstr>PiLog Data Theme</vt:lpstr>
      <vt:lpstr>Material Master Taxonomy &amp; ISO Standards</vt:lpstr>
      <vt:lpstr>ISO – International Organization for Standardization</vt:lpstr>
      <vt:lpstr>ISO Standards Development Process</vt:lpstr>
      <vt:lpstr>Master Data Quality Standards</vt:lpstr>
      <vt:lpstr>ISO 8000 Family of Standards</vt:lpstr>
      <vt:lpstr>ISO 8000 – 110 Syntax</vt:lpstr>
      <vt:lpstr>ISO 8000 – 110 Semantic Encoding</vt:lpstr>
      <vt:lpstr>ISO 8000 – 110 Meets Requirements</vt:lpstr>
      <vt:lpstr>ISO 8000 - 110 Standard</vt:lpstr>
      <vt:lpstr> General Requirements for ISO 8000 </vt:lpstr>
      <vt:lpstr>How to become compliant to ISO 8000 standard</vt:lpstr>
      <vt:lpstr>ISO 8000 QMDP Certification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Taxonomies &amp; Standards in the market</vt:lpstr>
      <vt:lpstr>PowerPoint Presentation</vt:lpstr>
      <vt:lpstr>PowerPoint Presentation</vt:lpstr>
      <vt:lpstr>PowerPoint Presentation</vt:lpstr>
      <vt:lpstr>Technical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PPO-PiLog Preferred Ontology </vt:lpstr>
      <vt:lpstr>PowerPoint Presentation</vt:lpstr>
      <vt:lpstr>PowerPoint Presentation</vt:lpstr>
      <vt:lpstr>PowerPoint Presentation</vt:lpstr>
      <vt:lpstr>PowerPoint Presentation</vt:lpstr>
      <vt:lpstr> Taxonomy/Dictionary Formulation Guidelines </vt:lpstr>
      <vt:lpstr>Taxonomy/Dictionary Formulation Guidelines</vt:lpstr>
      <vt:lpstr>Taxonomy/Dictionary Formulation Guidelines</vt:lpstr>
      <vt:lpstr>Taxonomy/Dictionary Formulation Guidelines</vt:lpstr>
      <vt:lpstr>Template Comparison for SEAL</vt:lpstr>
      <vt:lpstr>Template Comparison for SEAL</vt:lpstr>
      <vt:lpstr>Gap Analysis – Template Summary</vt:lpstr>
      <vt:lpstr>Gap Analysis – Template Comparison 1</vt:lpstr>
      <vt:lpstr>Gap Analysis – Template Comparison 2</vt:lpstr>
      <vt:lpstr>Gap Analysis – Template Comparison 3</vt:lpstr>
      <vt:lpstr>Gap Analysis – Template Comparison 3</vt:lpstr>
      <vt:lpstr>Gap Analysis – Template Comparison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Adani Port Templates</dc:title>
  <dc:creator>Nazima</dc:creator>
  <cp:lastModifiedBy>Nazima Yasmeen</cp:lastModifiedBy>
  <cp:revision>359</cp:revision>
  <dcterms:created xsi:type="dcterms:W3CDTF">2018-06-11T08:17:52Z</dcterms:created>
  <dcterms:modified xsi:type="dcterms:W3CDTF">2025-12-22T08:55:53Z</dcterms:modified>
</cp:coreProperties>
</file>